
<file path=[Content_Types].xml><?xml version="1.0" encoding="utf-8"?>
<Types xmlns="http://schemas.openxmlformats.org/package/2006/content-types">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jpeg" ContentType="image/jpeg"/>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Default Extension="tiff" ContentType="image/tiff"/>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46" r:id="rId1"/>
  </p:sldMasterIdLst>
  <p:notesMasterIdLst>
    <p:notesMasterId r:id="rId7"/>
  </p:notesMasterIdLst>
  <p:handoutMasterIdLst>
    <p:handoutMasterId r:id="rId8"/>
  </p:handoutMasterIdLst>
  <p:sldIdLst>
    <p:sldId id="280" r:id="rId2"/>
    <p:sldId id="281" r:id="rId3"/>
    <p:sldId id="282" r:id="rId4"/>
    <p:sldId id="283" r:id="rId5"/>
    <p:sldId id="284" r:id="rId6"/>
  </p:sldIdLst>
  <p:sldSz cx="9144000" cy="6858000" type="screen4x3"/>
  <p:notesSz cx="7010400" cy="9296400"/>
  <p:defaultTextStyle>
    <a:defPPr>
      <a:defRPr lang="en-US"/>
    </a:defPPr>
    <a:lvl1pPr algn="l" defTabSz="457200" rtl="0" fontAlgn="base">
      <a:spcBef>
        <a:spcPct val="0"/>
      </a:spcBef>
      <a:spcAft>
        <a:spcPct val="0"/>
      </a:spcAft>
      <a:defRPr kern="1200">
        <a:solidFill>
          <a:schemeClr val="tx1"/>
        </a:solidFill>
        <a:latin typeface="Arial" charset="0"/>
        <a:ea typeface="+mn-ea"/>
        <a:cs typeface="Arial" charset="0"/>
      </a:defRPr>
    </a:lvl1pPr>
    <a:lvl2pPr marL="457200" algn="l" defTabSz="457200" rtl="0" fontAlgn="base">
      <a:spcBef>
        <a:spcPct val="0"/>
      </a:spcBef>
      <a:spcAft>
        <a:spcPct val="0"/>
      </a:spcAft>
      <a:defRPr kern="1200">
        <a:solidFill>
          <a:schemeClr val="tx1"/>
        </a:solidFill>
        <a:latin typeface="Arial" charset="0"/>
        <a:ea typeface="+mn-ea"/>
        <a:cs typeface="Arial" charset="0"/>
      </a:defRPr>
    </a:lvl2pPr>
    <a:lvl3pPr marL="914400" algn="l" defTabSz="457200" rtl="0" fontAlgn="base">
      <a:spcBef>
        <a:spcPct val="0"/>
      </a:spcBef>
      <a:spcAft>
        <a:spcPct val="0"/>
      </a:spcAft>
      <a:defRPr kern="1200">
        <a:solidFill>
          <a:schemeClr val="tx1"/>
        </a:solidFill>
        <a:latin typeface="Arial" charset="0"/>
        <a:ea typeface="+mn-ea"/>
        <a:cs typeface="Arial" charset="0"/>
      </a:defRPr>
    </a:lvl3pPr>
    <a:lvl4pPr marL="1371600" algn="l" defTabSz="457200" rtl="0" fontAlgn="base">
      <a:spcBef>
        <a:spcPct val="0"/>
      </a:spcBef>
      <a:spcAft>
        <a:spcPct val="0"/>
      </a:spcAft>
      <a:defRPr kern="1200">
        <a:solidFill>
          <a:schemeClr val="tx1"/>
        </a:solidFill>
        <a:latin typeface="Arial" charset="0"/>
        <a:ea typeface="+mn-ea"/>
        <a:cs typeface="Arial" charset="0"/>
      </a:defRPr>
    </a:lvl4pPr>
    <a:lvl5pPr marL="1828800" algn="l" defTabSz="457200"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5565" autoAdjust="0"/>
  </p:normalViewPr>
  <p:slideViewPr>
    <p:cSldViewPr snapToObjects="1">
      <p:cViewPr>
        <p:scale>
          <a:sx n="100" d="100"/>
          <a:sy n="100" d="100"/>
        </p:scale>
        <p:origin x="-906" y="23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snapToObjects="1">
      <p:cViewPr varScale="1">
        <p:scale>
          <a:sx n="66" d="100"/>
          <a:sy n="66" d="100"/>
        </p:scale>
        <p:origin x="-2790" y="-108"/>
      </p:cViewPr>
      <p:guideLst>
        <p:guide orient="horz" pos="2928"/>
        <p:guide pos="2208"/>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3177" tIns="46589" rIns="93177" bIns="46589"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3177" tIns="46589" rIns="93177" bIns="46589" rtlCol="0"/>
          <a:lstStyle>
            <a:lvl1pPr algn="r" fontAlgn="auto">
              <a:spcBef>
                <a:spcPts val="0"/>
              </a:spcBef>
              <a:spcAft>
                <a:spcPts val="0"/>
              </a:spcAft>
              <a:defRPr sz="1200" smtClean="0">
                <a:latin typeface="+mn-lt"/>
                <a:cs typeface="+mn-cs"/>
              </a:defRPr>
            </a:lvl1pPr>
          </a:lstStyle>
          <a:p>
            <a:pPr>
              <a:defRPr/>
            </a:pPr>
            <a:fld id="{1C0D10FA-381A-4437-B062-4D271FBEC3AB}" type="datetimeFigureOut">
              <a:rPr lang="en-US"/>
              <a:pPr>
                <a:defRPr/>
              </a:pPr>
              <a:t>2/1/2011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3177" tIns="46589" rIns="93177" bIns="46589" rtlCol="0" anchor="b"/>
          <a:lstStyle>
            <a:lvl1pPr algn="l" fontAlgn="auto">
              <a:spcBef>
                <a:spcPts val="0"/>
              </a:spcBef>
              <a:spcAft>
                <a:spcPts val="0"/>
              </a:spcAft>
              <a:defRPr sz="1200">
                <a:latin typeface="+mn-lt"/>
                <a:cs typeface="+mn-cs"/>
              </a:defRPr>
            </a:lvl1pPr>
          </a:lstStyle>
          <a:p>
            <a:pPr>
              <a:defRPr/>
            </a:pPr>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3177" tIns="46589" rIns="93177" bIns="46589" rtlCol="0" anchor="b"/>
          <a:lstStyle>
            <a:lvl1pPr algn="r" fontAlgn="auto">
              <a:spcBef>
                <a:spcPts val="0"/>
              </a:spcBef>
              <a:spcAft>
                <a:spcPts val="0"/>
              </a:spcAft>
              <a:defRPr sz="1200" smtClean="0">
                <a:latin typeface="+mn-lt"/>
                <a:cs typeface="+mn-cs"/>
              </a:defRPr>
            </a:lvl1pPr>
          </a:lstStyle>
          <a:p>
            <a:pPr>
              <a:defRPr/>
            </a:pPr>
            <a:fld id="{40DEC952-CF4B-44D9-BC6C-D441D4E3021C}" type="slidenum">
              <a:rPr lang="en-US"/>
              <a:pPr>
                <a:defRPr/>
              </a:pPr>
              <a:t>‹#›</a:t>
            </a:fld>
            <a:endParaRPr lang="en-US"/>
          </a:p>
        </p:txBody>
      </p:sp>
    </p:spTree>
  </p:cSld>
  <p:clrMap bg1="lt1" tx1="dk1" bg2="lt2" tx2="dk2" accent1="accent1" accent2="accent2" accent3="accent3" accent4="accent4" accent5="accent5" accent6="accent6" hlink="hlink" folHlink="folHlink"/>
  <p:hf hdr="0" ftr="0" dt="0"/>
</p:handoutMaster>
</file>

<file path=ppt/media/image1.tiff>
</file>

<file path=ppt/media/image2.pn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3177" tIns="46589" rIns="93177" bIns="46589"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3177" tIns="46589" rIns="93177" bIns="46589" rtlCol="0"/>
          <a:lstStyle>
            <a:lvl1pPr algn="r" fontAlgn="auto">
              <a:spcBef>
                <a:spcPts val="0"/>
              </a:spcBef>
              <a:spcAft>
                <a:spcPts val="0"/>
              </a:spcAft>
              <a:defRPr sz="1200" smtClean="0">
                <a:latin typeface="+mn-lt"/>
                <a:cs typeface="+mn-cs"/>
              </a:defRPr>
            </a:lvl1pPr>
          </a:lstStyle>
          <a:p>
            <a:pPr>
              <a:defRPr/>
            </a:pPr>
            <a:fld id="{2686B980-F5A2-4585-A0F6-518FE95A255D}" type="datetimeFigureOut">
              <a:rPr lang="en-US"/>
              <a:pPr>
                <a:defRPr/>
              </a:pPr>
              <a:t>2/1/2011</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3177" tIns="46589" rIns="93177" bIns="46589"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829675"/>
            <a:ext cx="3038475" cy="465138"/>
          </a:xfrm>
          <a:prstGeom prst="rect">
            <a:avLst/>
          </a:prstGeom>
        </p:spPr>
        <p:txBody>
          <a:bodyPr vert="horz" lIns="93177" tIns="46589" rIns="93177" bIns="46589"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3177" tIns="46589" rIns="93177" bIns="46589" rtlCol="0" anchor="b"/>
          <a:lstStyle>
            <a:lvl1pPr algn="r" fontAlgn="auto">
              <a:spcBef>
                <a:spcPts val="0"/>
              </a:spcBef>
              <a:spcAft>
                <a:spcPts val="0"/>
              </a:spcAft>
              <a:defRPr sz="1200" smtClean="0">
                <a:latin typeface="+mn-lt"/>
                <a:cs typeface="+mn-cs"/>
              </a:defRPr>
            </a:lvl1pPr>
          </a:lstStyle>
          <a:p>
            <a:pPr>
              <a:defRPr/>
            </a:pPr>
            <a:fld id="{CF75C402-E6A4-4938-B43B-F3E1109EEB2D}" type="slidenum">
              <a:rPr lang="en-US"/>
              <a:pPr>
                <a:defRPr/>
              </a:pPr>
              <a:t>‹#›</a:t>
            </a:fld>
            <a:endParaRPr lang="en-US"/>
          </a:p>
        </p:txBody>
      </p:sp>
    </p:spTree>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mn-ea"/>
        <a:cs typeface="+mn-cs"/>
      </a:defRPr>
    </a:lvl1pPr>
    <a:lvl2pPr marL="457200" algn="l" defTabSz="457200" rtl="0" fontAlgn="base">
      <a:spcBef>
        <a:spcPct val="30000"/>
      </a:spcBef>
      <a:spcAft>
        <a:spcPct val="0"/>
      </a:spcAft>
      <a:defRPr sz="1200" kern="1200">
        <a:solidFill>
          <a:schemeClr val="tx1"/>
        </a:solidFill>
        <a:latin typeface="+mn-lt"/>
        <a:ea typeface="+mn-ea"/>
        <a:cs typeface="+mn-cs"/>
      </a:defRPr>
    </a:lvl2pPr>
    <a:lvl3pPr marL="914400" algn="l" defTabSz="457200" rtl="0" fontAlgn="base">
      <a:spcBef>
        <a:spcPct val="30000"/>
      </a:spcBef>
      <a:spcAft>
        <a:spcPct val="0"/>
      </a:spcAft>
      <a:defRPr sz="1200" kern="1200">
        <a:solidFill>
          <a:schemeClr val="tx1"/>
        </a:solidFill>
        <a:latin typeface="+mn-lt"/>
        <a:ea typeface="+mn-ea"/>
        <a:cs typeface="+mn-cs"/>
      </a:defRPr>
    </a:lvl3pPr>
    <a:lvl4pPr marL="1371600" algn="l" defTabSz="457200" rtl="0" fontAlgn="base">
      <a:spcBef>
        <a:spcPct val="30000"/>
      </a:spcBef>
      <a:spcAft>
        <a:spcPct val="0"/>
      </a:spcAft>
      <a:defRPr sz="1200" kern="1200">
        <a:solidFill>
          <a:schemeClr val="tx1"/>
        </a:solidFill>
        <a:latin typeface="+mn-lt"/>
        <a:ea typeface="+mn-ea"/>
        <a:cs typeface="+mn-cs"/>
      </a:defRPr>
    </a:lvl4pPr>
    <a:lvl5pPr marL="1828800" algn="l" defTabSz="457200" rtl="0" fontAlgn="base">
      <a:spcBef>
        <a:spcPct val="30000"/>
      </a:spcBef>
      <a:spcAft>
        <a:spcPct val="0"/>
      </a:spcAft>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CF91372-A5DD-4C13-8EF7-B0D3A11C5EAD}" type="slidenum">
              <a:rPr lang="en-US">
                <a:cs typeface="Arial" charset="0"/>
              </a:rPr>
              <a:pPr fontAlgn="base">
                <a:spcBef>
                  <a:spcPct val="0"/>
                </a:spcBef>
                <a:spcAft>
                  <a:spcPct val="0"/>
                </a:spcAft>
              </a:pPr>
              <a:t>1</a:t>
            </a:fld>
            <a:endParaRPr lang="en-US">
              <a:cs typeface="Arial" charset="0"/>
            </a:endParaRPr>
          </a:p>
        </p:txBody>
      </p:sp>
      <p:sp>
        <p:nvSpPr>
          <p:cNvPr id="23554" name="Rectangle 2"/>
          <p:cNvSpPr>
            <a:spLocks noGrp="1" noRot="1" noChangeAspect="1" noChangeArrowheads="1"/>
          </p:cNvSpPr>
          <p:nvPr>
            <p:ph type="sldImg"/>
          </p:nvPr>
        </p:nvSpPr>
        <p:spPr bwMode="auto">
          <a:solidFill>
            <a:srgbClr val="FFFFFF"/>
          </a:solidFill>
          <a:ln>
            <a:solidFill>
              <a:srgbClr val="000000"/>
            </a:solidFill>
            <a:miter lim="800000"/>
            <a:headEnd/>
            <a:tailEnd/>
          </a:ln>
        </p:spPr>
      </p:sp>
      <p:sp>
        <p:nvSpPr>
          <p:cNvPr id="23555" name="Rectangle 3"/>
          <p:cNvSpPr>
            <a:spLocks noGrp="1" noChangeArrowheads="1"/>
          </p:cNvSpPr>
          <p:nvPr>
            <p:ph type="body" idx="1"/>
          </p:nvPr>
        </p:nvSpPr>
        <p:spPr bwMode="auto">
          <a:xfrm>
            <a:off x="935038" y="4416425"/>
            <a:ext cx="5140325" cy="4183063"/>
          </a:xfrm>
          <a:solidFill>
            <a:srgbClr val="FFFFFF"/>
          </a:solidFill>
          <a:ln>
            <a:solidFill>
              <a:srgbClr val="000000"/>
            </a:solidFill>
            <a:miter lim="800000"/>
            <a:headEnd/>
            <a:tailEnd/>
          </a:ln>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p:cNvSpPr>
          <p:nvPr>
            <p:ph type="sldImg"/>
          </p:nvPr>
        </p:nvSpPr>
        <p:spPr bwMode="auto">
          <a:noFill/>
          <a:ln>
            <a:solidFill>
              <a:srgbClr val="000000"/>
            </a:solidFill>
            <a:miter lim="800000"/>
            <a:headEnd/>
            <a:tailEnd/>
          </a:ln>
        </p:spPr>
      </p:sp>
      <p:sp>
        <p:nvSpPr>
          <p:cNvPr id="25602"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
        <p:nvSpPr>
          <p:cNvPr id="25603"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B36EC49-5808-48E4-B117-54C72F5D0F7D}" type="slidenum">
              <a:rPr lang="en-US">
                <a:cs typeface="Arial" charset="0"/>
              </a:rPr>
              <a:pPr fontAlgn="base">
                <a:spcBef>
                  <a:spcPct val="0"/>
                </a:spcBef>
                <a:spcAft>
                  <a:spcPct val="0"/>
                </a:spcAft>
              </a:pPr>
              <a:t>2</a:t>
            </a:fld>
            <a:endParaRPr lang="en-US">
              <a:cs typeface="Arial"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6.jpe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5.jpeg"/><Relationship Id="rId5" Type="http://schemas.openxmlformats.org/officeDocument/2006/relationships/image" Target="../media/image1.tiff"/><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
          <p:cNvSpPr/>
          <p:nvPr/>
        </p:nvSpPr>
        <p:spPr>
          <a:xfrm>
            <a:off x="3733800" y="228600"/>
            <a:ext cx="1600200" cy="1371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5" name="Rectangle 11"/>
          <p:cNvSpPr/>
          <p:nvPr/>
        </p:nvSpPr>
        <p:spPr>
          <a:xfrm>
            <a:off x="7239000" y="1752600"/>
            <a:ext cx="1600200"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pic>
        <p:nvPicPr>
          <p:cNvPr id="6" name="Picture 16" descr="_AOC1917.jpg"/>
          <p:cNvPicPr>
            <a:picLocks noChangeAspect="1"/>
          </p:cNvPicPr>
          <p:nvPr userDrawn="1"/>
        </p:nvPicPr>
        <p:blipFill>
          <a:blip r:embed="rId2"/>
          <a:srcRect t="5608" r="30048" b="5608"/>
          <a:stretch>
            <a:fillRect/>
          </a:stretch>
        </p:blipFill>
        <p:spPr bwMode="auto">
          <a:xfrm>
            <a:off x="3733800" y="1752600"/>
            <a:ext cx="1608138" cy="1366838"/>
          </a:xfrm>
          <a:prstGeom prst="rect">
            <a:avLst/>
          </a:prstGeom>
          <a:noFill/>
          <a:ln w="9525">
            <a:noFill/>
            <a:miter lim="800000"/>
            <a:headEnd/>
            <a:tailEnd/>
          </a:ln>
        </p:spPr>
      </p:pic>
      <p:pic>
        <p:nvPicPr>
          <p:cNvPr id="7" name="Picture 17" descr="wheelchair_swing_crop.jpg"/>
          <p:cNvPicPr>
            <a:picLocks noChangeAspect="1"/>
          </p:cNvPicPr>
          <p:nvPr userDrawn="1"/>
        </p:nvPicPr>
        <p:blipFill>
          <a:blip r:embed="rId3"/>
          <a:srcRect t="13797" b="6367"/>
          <a:stretch>
            <a:fillRect/>
          </a:stretch>
        </p:blipFill>
        <p:spPr bwMode="auto">
          <a:xfrm>
            <a:off x="7227888" y="246063"/>
            <a:ext cx="1611312" cy="1363662"/>
          </a:xfrm>
          <a:prstGeom prst="rect">
            <a:avLst/>
          </a:prstGeom>
          <a:noFill/>
          <a:ln w="9525">
            <a:noFill/>
            <a:miter lim="800000"/>
            <a:headEnd/>
            <a:tailEnd/>
          </a:ln>
        </p:spPr>
      </p:pic>
      <p:pic>
        <p:nvPicPr>
          <p:cNvPr id="8" name="Picture 13" descr="CTICE_logo_rev.png"/>
          <p:cNvPicPr>
            <a:picLocks noChangeAspect="1"/>
          </p:cNvPicPr>
          <p:nvPr userDrawn="1"/>
        </p:nvPicPr>
        <p:blipFill>
          <a:blip r:embed="rId4"/>
          <a:srcRect/>
          <a:stretch>
            <a:fillRect/>
          </a:stretch>
        </p:blipFill>
        <p:spPr bwMode="auto">
          <a:xfrm>
            <a:off x="282575" y="228600"/>
            <a:ext cx="3271838" cy="2889250"/>
          </a:xfrm>
          <a:prstGeom prst="rect">
            <a:avLst/>
          </a:prstGeom>
          <a:noFill/>
          <a:ln w="9525">
            <a:noFill/>
            <a:miter lim="800000"/>
            <a:headEnd/>
            <a:tailEnd/>
          </a:ln>
        </p:spPr>
      </p:pic>
      <p:pic>
        <p:nvPicPr>
          <p:cNvPr id="9" name="Picture 15" descr="SEAS Co-Brand.tiff"/>
          <p:cNvPicPr>
            <a:picLocks noChangeAspect="1"/>
          </p:cNvPicPr>
          <p:nvPr userDrawn="1"/>
        </p:nvPicPr>
        <p:blipFill>
          <a:blip r:embed="rId5"/>
          <a:srcRect/>
          <a:stretch>
            <a:fillRect/>
          </a:stretch>
        </p:blipFill>
        <p:spPr bwMode="auto">
          <a:xfrm>
            <a:off x="3028950" y="5943600"/>
            <a:ext cx="3448050" cy="768350"/>
          </a:xfrm>
          <a:prstGeom prst="rect">
            <a:avLst/>
          </a:prstGeom>
          <a:noFill/>
          <a:ln w="9525">
            <a:noFill/>
            <a:miter lim="800000"/>
            <a:headEnd/>
            <a:tailEnd/>
          </a:ln>
        </p:spPr>
      </p:pic>
      <p:pic>
        <p:nvPicPr>
          <p:cNvPr id="10" name="Picture 14" descr="main.jpg"/>
          <p:cNvPicPr>
            <a:picLocks noChangeAspect="1"/>
          </p:cNvPicPr>
          <p:nvPr userDrawn="1"/>
        </p:nvPicPr>
        <p:blipFill>
          <a:blip r:embed="rId6"/>
          <a:srcRect r="12755"/>
          <a:stretch>
            <a:fillRect/>
          </a:stretch>
        </p:blipFill>
        <p:spPr bwMode="auto">
          <a:xfrm>
            <a:off x="5486400" y="228600"/>
            <a:ext cx="1598613" cy="1371600"/>
          </a:xfrm>
          <a:prstGeom prst="rect">
            <a:avLst/>
          </a:prstGeom>
          <a:noFill/>
          <a:ln w="9525">
            <a:noFill/>
            <a:miter lim="800000"/>
            <a:headEnd/>
            <a:tailEnd/>
          </a:ln>
        </p:spPr>
      </p:pic>
      <p:pic>
        <p:nvPicPr>
          <p:cNvPr id="11" name="Picture 18" descr="2010_08_18_img03.jpg"/>
          <p:cNvPicPr>
            <a:picLocks noChangeAspect="1"/>
          </p:cNvPicPr>
          <p:nvPr userDrawn="1"/>
        </p:nvPicPr>
        <p:blipFill>
          <a:blip r:embed="rId7"/>
          <a:srcRect b="21606"/>
          <a:stretch>
            <a:fillRect/>
          </a:stretch>
        </p:blipFill>
        <p:spPr bwMode="auto">
          <a:xfrm>
            <a:off x="5486400" y="1752600"/>
            <a:ext cx="1600200" cy="1393825"/>
          </a:xfrm>
          <a:prstGeom prst="rect">
            <a:avLst/>
          </a:prstGeom>
          <a:noFill/>
          <a:ln w="9525">
            <a:noFill/>
            <a:miter lim="800000"/>
            <a:headEnd/>
            <a:tailEnd/>
          </a:ln>
        </p:spPr>
      </p:pic>
      <p:sp>
        <p:nvSpPr>
          <p:cNvPr id="2" name="Title 1"/>
          <p:cNvSpPr>
            <a:spLocks noGrp="1"/>
          </p:cNvSpPr>
          <p:nvPr>
            <p:ph type="ctrTitle"/>
          </p:nvPr>
        </p:nvSpPr>
        <p:spPr>
          <a:xfrm>
            <a:off x="282575" y="3429000"/>
            <a:ext cx="8646272" cy="990600"/>
          </a:xfrm>
        </p:spPr>
        <p:txBody>
          <a:bodyPr anchor="ctr">
            <a:normAutofit/>
          </a:bodyPr>
          <a:lstStyle>
            <a:lvl1pPr algn="ctr">
              <a:defRPr sz="3600"/>
            </a:lvl1pPr>
          </a:lstStyle>
          <a:p>
            <a:r>
              <a:rPr lang="en-US" dirty="0" smtClean="0"/>
              <a:t>Click to edit Master title style</a:t>
            </a:r>
            <a:endParaRPr dirty="0"/>
          </a:p>
        </p:txBody>
      </p:sp>
      <p:sp>
        <p:nvSpPr>
          <p:cNvPr id="3" name="Subtitle 2"/>
          <p:cNvSpPr>
            <a:spLocks noGrp="1"/>
          </p:cNvSpPr>
          <p:nvPr>
            <p:ph type="subTitle" idx="1"/>
          </p:nvPr>
        </p:nvSpPr>
        <p:spPr>
          <a:xfrm>
            <a:off x="282575" y="4419600"/>
            <a:ext cx="8646274" cy="1143000"/>
          </a:xfrm>
        </p:spPr>
        <p:txBody>
          <a:bodyPr anchor="ctr">
            <a:normAutofit/>
          </a:bodyPr>
          <a:lstStyle>
            <a:lvl1pPr marL="0" indent="0" algn="ctr">
              <a:spcBef>
                <a:spcPts val="300"/>
              </a:spcBef>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smtClean="0"/>
              <a:t>Click to edit Master subtitle style</a:t>
            </a:r>
            <a:endParaRPr dirty="0"/>
          </a:p>
        </p:txBody>
      </p:sp>
    </p:spTree>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4730750" y="6191250"/>
            <a:ext cx="2063750" cy="365125"/>
          </a:xfrm>
          <a:prstGeom prst="rect">
            <a:avLst/>
          </a:prstGeom>
        </p:spPr>
        <p:txBody>
          <a:bodyPr anchor="ctr"/>
          <a:lstStyle>
            <a:lvl1pPr algn="ctr" fontAlgn="auto">
              <a:spcBef>
                <a:spcPts val="0"/>
              </a:spcBef>
              <a:spcAft>
                <a:spcPts val="0"/>
              </a:spcAft>
              <a:defRPr sz="1200" dirty="0">
                <a:latin typeface="+mn-lt"/>
                <a:cs typeface="+mn-cs"/>
              </a:defRPr>
            </a:lvl1pPr>
          </a:lstStyle>
          <a:p>
            <a:pPr>
              <a:defRPr/>
            </a:pPr>
            <a:endParaRPr lang="en-US"/>
          </a:p>
        </p:txBody>
      </p:sp>
    </p:spTree>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Rectangle 7"/>
          <p:cNvSpPr/>
          <p:nvPr/>
        </p:nvSpPr>
        <p:spPr>
          <a:xfrm>
            <a:off x="282575" y="2286000"/>
            <a:ext cx="3451225" cy="384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2" name="Title 1"/>
          <p:cNvSpPr>
            <a:spLocks noGrp="1"/>
          </p:cNvSpPr>
          <p:nvPr>
            <p:ph type="title"/>
          </p:nvPr>
        </p:nvSpPr>
        <p:spPr>
          <a:xfrm>
            <a:off x="380555" y="2571750"/>
            <a:ext cx="3255264" cy="1162050"/>
          </a:xfrm>
        </p:spPr>
        <p:txBody>
          <a:bodyPr>
            <a:normAutofit/>
          </a:bodyPr>
          <a:lstStyle>
            <a:lvl1pPr algn="l">
              <a:defRPr sz="2600" b="0">
                <a:solidFill>
                  <a:schemeClr val="bg1"/>
                </a:solidFill>
              </a:defRPr>
            </a:lvl1pPr>
          </a:lstStyle>
          <a:p>
            <a:r>
              <a:rPr lang="en-US" smtClean="0"/>
              <a:t>Click to edit Master title style</a:t>
            </a:r>
            <a:endParaRPr/>
          </a:p>
        </p:txBody>
      </p:sp>
      <p:sp>
        <p:nvSpPr>
          <p:cNvPr id="3" name="Content Placeholder 2"/>
          <p:cNvSpPr>
            <a:spLocks noGrp="1"/>
          </p:cNvSpPr>
          <p:nvPr>
            <p:ph idx="1"/>
          </p:nvPr>
        </p:nvSpPr>
        <p:spPr>
          <a:xfrm>
            <a:off x="4168775" y="1752600"/>
            <a:ext cx="4597399" cy="437356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381093" y="3733800"/>
            <a:ext cx="3255264"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Slide Number Placeholder 5"/>
          <p:cNvSpPr>
            <a:spLocks noGrp="1"/>
          </p:cNvSpPr>
          <p:nvPr>
            <p:ph type="sldNum" sz="quarter" idx="10"/>
          </p:nvPr>
        </p:nvSpPr>
        <p:spPr>
          <a:xfrm>
            <a:off x="8305800" y="6191250"/>
            <a:ext cx="554038" cy="365125"/>
          </a:xfrm>
        </p:spPr>
        <p:txBody>
          <a:bodyPr/>
          <a:lstStyle>
            <a:lvl1pPr>
              <a:defRPr sz="1200" smtClean="0"/>
            </a:lvl1pPr>
          </a:lstStyle>
          <a:p>
            <a:pPr>
              <a:defRPr/>
            </a:pPr>
            <a:fld id="{C7B98CB9-5ABC-4D84-AD2D-936A5BFB57A4}" type="slidenum">
              <a:rPr lang="en-US"/>
              <a:pPr>
                <a:defRPr/>
              </a:pPr>
              <a:t>‹#›</a:t>
            </a:fld>
            <a:endParaRPr lang="en-US" dirty="0"/>
          </a:p>
        </p:txBody>
      </p:sp>
    </p:spTree>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268575" y="2252662"/>
            <a:ext cx="3898272" cy="871538"/>
          </a:xfrm>
        </p:spPr>
        <p:txBody>
          <a:bodyPr>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6" y="228600"/>
            <a:ext cx="3460658" cy="5500688"/>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noProof="0"/>
          </a:p>
        </p:txBody>
      </p:sp>
      <p:sp>
        <p:nvSpPr>
          <p:cNvPr id="4" name="Text Placeholder 3"/>
          <p:cNvSpPr>
            <a:spLocks noGrp="1"/>
          </p:cNvSpPr>
          <p:nvPr>
            <p:ph type="body" sz="half" idx="2"/>
          </p:nvPr>
        </p:nvSpPr>
        <p:spPr>
          <a:xfrm>
            <a:off x="4268575" y="3581400"/>
            <a:ext cx="3898272" cy="21478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5"/>
          <p:cNvSpPr>
            <a:spLocks noGrp="1"/>
          </p:cNvSpPr>
          <p:nvPr>
            <p:ph type="sldNum" sz="quarter" idx="10"/>
          </p:nvPr>
        </p:nvSpPr>
        <p:spPr>
          <a:xfrm>
            <a:off x="8305800" y="6191250"/>
            <a:ext cx="554038" cy="365125"/>
          </a:xfrm>
        </p:spPr>
        <p:txBody>
          <a:bodyPr/>
          <a:lstStyle>
            <a:lvl1pPr>
              <a:defRPr sz="1200" smtClean="0"/>
            </a:lvl1pPr>
          </a:lstStyle>
          <a:p>
            <a:pPr>
              <a:defRPr/>
            </a:pPr>
            <a:fld id="{79564A7C-D811-4E61-99DA-084A258DC15A}" type="slidenum">
              <a:rPr lang="en-US"/>
              <a:pPr>
                <a:defRPr/>
              </a:pPr>
              <a:t>‹#›</a:t>
            </a:fld>
            <a:endParaRPr lang="en-US" dirty="0"/>
          </a:p>
        </p:txBody>
      </p:sp>
    </p:spTree>
  </p:cSld>
  <p:clrMapOvr>
    <a:masterClrMapping/>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5" name="Rectangle 7"/>
          <p:cNvSpPr/>
          <p:nvPr userDrawn="1"/>
        </p:nvSpPr>
        <p:spPr>
          <a:xfrm>
            <a:off x="6802438" y="215900"/>
            <a:ext cx="2057400" cy="20383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6" name="Rectangle 8"/>
          <p:cNvSpPr/>
          <p:nvPr userDrawn="1"/>
        </p:nvSpPr>
        <p:spPr>
          <a:xfrm>
            <a:off x="6802438" y="2378075"/>
            <a:ext cx="2057400" cy="20383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7" name="Slide Number Placeholder 5"/>
          <p:cNvSpPr txBox="1">
            <a:spLocks/>
          </p:cNvSpPr>
          <p:nvPr userDrawn="1"/>
        </p:nvSpPr>
        <p:spPr>
          <a:xfrm>
            <a:off x="8305800" y="6191250"/>
            <a:ext cx="554038" cy="365125"/>
          </a:xfrm>
          <a:prstGeom prst="rect">
            <a:avLst/>
          </a:prstGeom>
        </p:spPr>
        <p:txBody>
          <a:bodyPr anchor="ctr"/>
          <a:lstStyle>
            <a:lvl1pPr>
              <a:defRPr sz="1200"/>
            </a:lvl1pPr>
          </a:lstStyle>
          <a:p>
            <a:pPr algn="r" fontAlgn="auto">
              <a:spcBef>
                <a:spcPts val="0"/>
              </a:spcBef>
              <a:spcAft>
                <a:spcPts val="0"/>
              </a:spcAft>
              <a:defRPr/>
            </a:pPr>
            <a:fld id="{CA799F1A-A418-49FD-BFC9-A3B774DBF44D}" type="slidenum">
              <a:rPr lang="en-US" smtClean="0">
                <a:latin typeface="+mn-lt"/>
                <a:cs typeface="+mn-cs"/>
              </a:rPr>
              <a:pPr algn="r" fontAlgn="auto">
                <a:spcBef>
                  <a:spcPts val="0"/>
                </a:spcBef>
                <a:spcAft>
                  <a:spcPts val="0"/>
                </a:spcAft>
                <a:defRPr/>
              </a:pPr>
              <a:t>‹#›</a:t>
            </a:fld>
            <a:endParaRPr lang="en-US" dirty="0">
              <a:latin typeface="+mn-lt"/>
              <a:cs typeface="+mn-cs"/>
            </a:endParaRPr>
          </a:p>
        </p:txBody>
      </p:sp>
      <p:sp>
        <p:nvSpPr>
          <p:cNvPr id="2" name="Title 1"/>
          <p:cNvSpPr>
            <a:spLocks noGrp="1"/>
          </p:cNvSpPr>
          <p:nvPr>
            <p:ph type="title"/>
          </p:nvPr>
        </p:nvSpPr>
        <p:spPr>
          <a:xfrm>
            <a:off x="277905" y="4424082"/>
            <a:ext cx="6378389" cy="833718"/>
          </a:xfrm>
        </p:spPr>
        <p:txBody>
          <a:bodyPr>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28600"/>
            <a:ext cx="6378389" cy="4187952"/>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noProof="0"/>
          </a:p>
        </p:txBody>
      </p:sp>
      <p:sp>
        <p:nvSpPr>
          <p:cNvPr id="4" name="Text Placeholder 3"/>
          <p:cNvSpPr>
            <a:spLocks noGrp="1"/>
          </p:cNvSpPr>
          <p:nvPr>
            <p:ph type="body" sz="half" idx="2"/>
          </p:nvPr>
        </p:nvSpPr>
        <p:spPr>
          <a:xfrm>
            <a:off x="277905" y="5257799"/>
            <a:ext cx="6378389" cy="685801"/>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6" name="Rectangle 7"/>
          <p:cNvSpPr/>
          <p:nvPr userDrawn="1"/>
        </p:nvSpPr>
        <p:spPr>
          <a:xfrm>
            <a:off x="282575" y="228600"/>
            <a:ext cx="6386513" cy="5562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2" name="Title 1"/>
          <p:cNvSpPr>
            <a:spLocks noGrp="1"/>
          </p:cNvSpPr>
          <p:nvPr>
            <p:ph type="title"/>
          </p:nvPr>
        </p:nvSpPr>
        <p:spPr>
          <a:xfrm>
            <a:off x="380554" y="2571750"/>
            <a:ext cx="6181611" cy="1162050"/>
          </a:xfrm>
        </p:spPr>
        <p:txBody>
          <a:bodyPr>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1"/>
            <a:ext cx="6179566" cy="1905000"/>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2" name="Picture Placeholder 12"/>
          <p:cNvSpPr>
            <a:spLocks noGrp="1"/>
          </p:cNvSpPr>
          <p:nvPr>
            <p:ph type="pic" sz="quarter" idx="13"/>
          </p:nvPr>
        </p:nvSpPr>
        <p:spPr>
          <a:xfrm>
            <a:off x="6802438" y="2374940"/>
            <a:ext cx="2057400" cy="2039112"/>
          </a:xfrm>
        </p:spPr>
        <p:txBody>
          <a:bodyPr rtlCol="0">
            <a:normAutofit/>
          </a:bodyPr>
          <a:lstStyle>
            <a:lvl1pPr>
              <a:buNone/>
              <a:defRPr/>
            </a:lvl1pPr>
          </a:lstStyle>
          <a:p>
            <a:pPr lvl="0"/>
            <a:r>
              <a:rPr lang="en-US" noProof="0" smtClean="0"/>
              <a:t>Click icon to add picture</a:t>
            </a:r>
            <a:endParaRPr noProof="0"/>
          </a:p>
        </p:txBody>
      </p:sp>
      <p:sp>
        <p:nvSpPr>
          <p:cNvPr id="13" name="Picture Placeholder 12"/>
          <p:cNvSpPr>
            <a:spLocks noGrp="1"/>
          </p:cNvSpPr>
          <p:nvPr>
            <p:ph type="pic" sz="quarter" idx="14"/>
          </p:nvPr>
        </p:nvSpPr>
        <p:spPr>
          <a:xfrm>
            <a:off x="6802438" y="4535424"/>
            <a:ext cx="2057400" cy="2039112"/>
          </a:xfrm>
        </p:spPr>
        <p:txBody>
          <a:bodyPr rtlCol="0">
            <a:normAutofit/>
          </a:bodyPr>
          <a:lstStyle>
            <a:lvl1pPr>
              <a:buNone/>
              <a:defRPr/>
            </a:lvl1pPr>
          </a:lstStyle>
          <a:p>
            <a:pPr lvl="0"/>
            <a:r>
              <a:rPr lang="en-US" noProof="0" smtClean="0"/>
              <a:t>Click icon to add picture</a:t>
            </a:r>
            <a:endParaRPr noProof="0"/>
          </a:p>
        </p:txBody>
      </p:sp>
    </p:spTree>
  </p:cSld>
  <p:clrMapOvr>
    <a:masterClrMapping/>
  </p:clrMapOvr>
  <p:transition spd="slow">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7" name="Rectangle 7"/>
          <p:cNvSpPr/>
          <p:nvPr/>
        </p:nvSpPr>
        <p:spPr>
          <a:xfrm>
            <a:off x="282575" y="228600"/>
            <a:ext cx="4235450" cy="5562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8" name="Rectangle 10"/>
          <p:cNvSpPr/>
          <p:nvPr/>
        </p:nvSpPr>
        <p:spPr>
          <a:xfrm>
            <a:off x="4624388" y="4535488"/>
            <a:ext cx="2057400" cy="203835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2" name="Title 1"/>
          <p:cNvSpPr>
            <a:spLocks noGrp="1"/>
          </p:cNvSpPr>
          <p:nvPr>
            <p:ph type="title"/>
          </p:nvPr>
        </p:nvSpPr>
        <p:spPr>
          <a:xfrm>
            <a:off x="381094" y="2381663"/>
            <a:ext cx="4016633" cy="1162050"/>
          </a:xfrm>
        </p:spPr>
        <p:txBody>
          <a:bodyPr>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543713"/>
            <a:ext cx="4015304" cy="2095087"/>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2" name="Picture Placeholder 12"/>
          <p:cNvSpPr>
            <a:spLocks noGrp="1"/>
          </p:cNvSpPr>
          <p:nvPr>
            <p:ph type="pic" sz="quarter" idx="13"/>
          </p:nvPr>
        </p:nvSpPr>
        <p:spPr>
          <a:xfrm>
            <a:off x="4624388" y="228600"/>
            <a:ext cx="2057400" cy="2039112"/>
          </a:xfrm>
        </p:spPr>
        <p:txBody>
          <a:bodyPr rtlCol="0">
            <a:normAutofit/>
          </a:bodyPr>
          <a:lstStyle>
            <a:lvl1pPr>
              <a:buNone/>
              <a:defRPr/>
            </a:lvl1pPr>
          </a:lstStyle>
          <a:p>
            <a:pPr lvl="0"/>
            <a:r>
              <a:rPr lang="en-US" noProof="0" smtClean="0"/>
              <a:t>Click icon to add picture</a:t>
            </a:r>
            <a:endParaRPr noProof="0"/>
          </a:p>
        </p:txBody>
      </p:sp>
      <p:sp>
        <p:nvSpPr>
          <p:cNvPr id="13" name="Picture Placeholder 12"/>
          <p:cNvSpPr>
            <a:spLocks noGrp="1"/>
          </p:cNvSpPr>
          <p:nvPr>
            <p:ph type="pic" sz="quarter" idx="14"/>
          </p:nvPr>
        </p:nvSpPr>
        <p:spPr>
          <a:xfrm>
            <a:off x="4624388" y="2381663"/>
            <a:ext cx="2057400" cy="2039112"/>
          </a:xfrm>
        </p:spPr>
        <p:txBody>
          <a:bodyPr rtlCol="0">
            <a:normAutofit/>
          </a:bodyPr>
          <a:lstStyle>
            <a:lvl1pPr>
              <a:buNone/>
              <a:defRPr/>
            </a:lvl1pPr>
          </a:lstStyle>
          <a:p>
            <a:pPr lvl="0"/>
            <a:r>
              <a:rPr lang="en-US" noProof="0" smtClean="0"/>
              <a:t>Click icon to add picture</a:t>
            </a:r>
            <a:endParaRPr noProof="0"/>
          </a:p>
        </p:txBody>
      </p:sp>
      <p:sp>
        <p:nvSpPr>
          <p:cNvPr id="14" name="Picture Placeholder 12"/>
          <p:cNvSpPr>
            <a:spLocks noGrp="1"/>
          </p:cNvSpPr>
          <p:nvPr>
            <p:ph type="pic" sz="quarter" idx="15"/>
          </p:nvPr>
        </p:nvSpPr>
        <p:spPr>
          <a:xfrm>
            <a:off x="6803136" y="2381662"/>
            <a:ext cx="2057400" cy="4187952"/>
          </a:xfrm>
        </p:spPr>
        <p:txBody>
          <a:bodyPr rtlCol="0">
            <a:normAutofit/>
          </a:bodyPr>
          <a:lstStyle>
            <a:lvl1pPr>
              <a:buNone/>
              <a:defRPr/>
            </a:lvl1pPr>
          </a:lstStyle>
          <a:p>
            <a:pPr lvl="0"/>
            <a:r>
              <a:rPr lang="en-US" noProof="0" smtClean="0"/>
              <a:t>Click icon to add picture</a:t>
            </a:r>
            <a:endParaRPr noProof="0"/>
          </a:p>
        </p:txBody>
      </p:sp>
    </p:spTree>
  </p:cSld>
  <p:clrMapOvr>
    <a:masterClrMapping/>
  </p:clrMapOvr>
  <p:transition spd="slow">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2" name="Title 1"/>
          <p:cNvSpPr>
            <a:spLocks noGrp="1"/>
          </p:cNvSpPr>
          <p:nvPr>
            <p:ph type="title"/>
          </p:nvPr>
        </p:nvSpPr>
        <p:spPr>
          <a:xfrm>
            <a:off x="4953000" y="2365248"/>
            <a:ext cx="3108960" cy="871538"/>
          </a:xfrm>
        </p:spPr>
        <p:txBody>
          <a:bodyPr>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365248"/>
            <a:ext cx="4240119" cy="3578352"/>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noProof="0"/>
          </a:p>
        </p:txBody>
      </p:sp>
      <p:sp>
        <p:nvSpPr>
          <p:cNvPr id="4" name="Text Placeholder 3"/>
          <p:cNvSpPr>
            <a:spLocks noGrp="1"/>
          </p:cNvSpPr>
          <p:nvPr>
            <p:ph type="body" sz="half" idx="2"/>
          </p:nvPr>
        </p:nvSpPr>
        <p:spPr>
          <a:xfrm>
            <a:off x="4953000" y="3429000"/>
            <a:ext cx="3108960" cy="25146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Picture Placeholder 12"/>
          <p:cNvSpPr>
            <a:spLocks noGrp="1"/>
          </p:cNvSpPr>
          <p:nvPr>
            <p:ph type="pic" sz="quarter" idx="13"/>
          </p:nvPr>
        </p:nvSpPr>
        <p:spPr>
          <a:xfrm>
            <a:off x="277905" y="228600"/>
            <a:ext cx="2057400" cy="2039112"/>
          </a:xfrm>
        </p:spPr>
        <p:txBody>
          <a:bodyPr rtlCol="0">
            <a:normAutofit/>
          </a:bodyPr>
          <a:lstStyle>
            <a:lvl1pPr>
              <a:buNone/>
              <a:defRPr/>
            </a:lvl1pPr>
          </a:lstStyle>
          <a:p>
            <a:pPr lvl="0"/>
            <a:r>
              <a:rPr lang="en-US" noProof="0" smtClean="0"/>
              <a:t>Click icon to add picture</a:t>
            </a:r>
            <a:endParaRPr noProof="0"/>
          </a:p>
        </p:txBody>
      </p:sp>
      <p:sp>
        <p:nvSpPr>
          <p:cNvPr id="15" name="Picture Placeholder 12"/>
          <p:cNvSpPr>
            <a:spLocks noGrp="1"/>
          </p:cNvSpPr>
          <p:nvPr>
            <p:ph type="pic" sz="quarter" idx="14"/>
          </p:nvPr>
        </p:nvSpPr>
        <p:spPr>
          <a:xfrm>
            <a:off x="2460625" y="228600"/>
            <a:ext cx="2057400" cy="2039112"/>
          </a:xfrm>
        </p:spPr>
        <p:txBody>
          <a:bodyPr rtlCol="0">
            <a:normAutofit/>
          </a:bodyPr>
          <a:lstStyle>
            <a:lvl1pPr>
              <a:buNone/>
              <a:defRPr/>
            </a:lvl1pPr>
          </a:lstStyle>
          <a:p>
            <a:pPr lvl="0"/>
            <a:r>
              <a:rPr lang="en-US" noProof="0" smtClean="0"/>
              <a:t>Click icon to add picture</a:t>
            </a:r>
            <a:endParaRPr noProof="0"/>
          </a:p>
        </p:txBody>
      </p:sp>
      <p:sp>
        <p:nvSpPr>
          <p:cNvPr id="7" name="Slide Number Placeholder 5"/>
          <p:cNvSpPr>
            <a:spLocks noGrp="1"/>
          </p:cNvSpPr>
          <p:nvPr>
            <p:ph type="sldNum" sz="quarter" idx="15"/>
          </p:nvPr>
        </p:nvSpPr>
        <p:spPr>
          <a:xfrm>
            <a:off x="8305800" y="6191250"/>
            <a:ext cx="554038" cy="365125"/>
          </a:xfrm>
        </p:spPr>
        <p:txBody>
          <a:bodyPr/>
          <a:lstStyle>
            <a:lvl1pPr>
              <a:defRPr sz="1200" smtClean="0"/>
            </a:lvl1pPr>
          </a:lstStyle>
          <a:p>
            <a:pPr>
              <a:defRPr/>
            </a:pPr>
            <a:fld id="{6C7E90F5-EDC0-42EB-A95C-E6DFB8086325}" type="slidenum">
              <a:rPr lang="en-US"/>
              <a:pPr>
                <a:defRPr/>
              </a:pPr>
              <a:t>‹#›</a:t>
            </a:fld>
            <a:endParaRPr lang="en-US" dirty="0"/>
          </a:p>
        </p:txBody>
      </p:sp>
    </p:spTree>
  </p:cSld>
  <p:clrMapOvr>
    <a:masterClrMapping/>
  </p:clrMapOvr>
  <p:transition spd="slow">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Slide Number Placeholder 5"/>
          <p:cNvSpPr>
            <a:spLocks noGrp="1"/>
          </p:cNvSpPr>
          <p:nvPr>
            <p:ph type="sldNum" sz="quarter" idx="10"/>
          </p:nvPr>
        </p:nvSpPr>
        <p:spPr>
          <a:xfrm>
            <a:off x="8305800" y="6191250"/>
            <a:ext cx="554038" cy="365125"/>
          </a:xfrm>
        </p:spPr>
        <p:txBody>
          <a:bodyPr/>
          <a:lstStyle>
            <a:lvl1pPr>
              <a:defRPr sz="1200" smtClean="0"/>
            </a:lvl1pPr>
          </a:lstStyle>
          <a:p>
            <a:pPr>
              <a:defRPr/>
            </a:pPr>
            <a:fld id="{FF4E75D5-BDAB-4AB2-8DCD-06E2C85DB413}" type="slidenum">
              <a:rPr lang="en-US"/>
              <a:pPr>
                <a:defRPr/>
              </a:pPr>
              <a:t>‹#›</a:t>
            </a:fld>
            <a:endParaRPr lang="en-US" dirty="0"/>
          </a:p>
        </p:txBody>
      </p:sp>
    </p:spTree>
  </p:cSld>
  <p:clrMapOvr>
    <a:masterClrMapping/>
  </p:clrMapOvr>
  <p:transition spd="slow">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clipArtAndTx">
  <p:cSld name="Title, Clip 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381000" y="304800"/>
            <a:ext cx="7315200" cy="990600"/>
          </a:xfrm>
        </p:spPr>
        <p:txBody>
          <a:bodyPr/>
          <a:lstStyle/>
          <a:p>
            <a:r>
              <a:rPr lang="en-US" smtClean="0"/>
              <a:t>Click to edit Master title style</a:t>
            </a:r>
            <a:endParaRPr lang="en-US"/>
          </a:p>
        </p:txBody>
      </p:sp>
      <p:sp>
        <p:nvSpPr>
          <p:cNvPr id="3" name="ClipArt Placeholder 2"/>
          <p:cNvSpPr>
            <a:spLocks noGrp="1"/>
          </p:cNvSpPr>
          <p:nvPr>
            <p:ph type="clipArt" sz="half" idx="1"/>
          </p:nvPr>
        </p:nvSpPr>
        <p:spPr>
          <a:xfrm>
            <a:off x="381000" y="1600200"/>
            <a:ext cx="4038600" cy="4191000"/>
          </a:xfrm>
        </p:spPr>
        <p:txBody>
          <a:bodyPr rtlCol="0">
            <a:normAutofit/>
          </a:bodyPr>
          <a:lstStyle/>
          <a:p>
            <a:pPr lvl="0"/>
            <a:endParaRPr lang="en-US" noProof="0"/>
          </a:p>
        </p:txBody>
      </p:sp>
      <p:sp>
        <p:nvSpPr>
          <p:cNvPr id="4" name="Text Placeholder 3"/>
          <p:cNvSpPr>
            <a:spLocks noGrp="1"/>
          </p:cNvSpPr>
          <p:nvPr>
            <p:ph type="body" sz="half" idx="2"/>
          </p:nvPr>
        </p:nvSpPr>
        <p:spPr>
          <a:xfrm>
            <a:off x="4953000" y="1600200"/>
            <a:ext cx="3810000" cy="4191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5"/>
          <p:cNvSpPr>
            <a:spLocks noGrp="1"/>
          </p:cNvSpPr>
          <p:nvPr>
            <p:ph type="sldNum" sz="quarter" idx="10"/>
          </p:nvPr>
        </p:nvSpPr>
        <p:spPr>
          <a:xfrm>
            <a:off x="8305800" y="6191250"/>
            <a:ext cx="554038" cy="365125"/>
          </a:xfrm>
        </p:spPr>
        <p:txBody>
          <a:bodyPr/>
          <a:lstStyle>
            <a:lvl1pPr>
              <a:defRPr sz="1200" smtClean="0"/>
            </a:lvl1pPr>
          </a:lstStyle>
          <a:p>
            <a:pPr>
              <a:defRPr/>
            </a:pPr>
            <a:fld id="{01ED2866-FB3C-4490-BCD2-CDF00EC4A6D2}" type="slidenum">
              <a:rPr lang="en-US"/>
              <a:pPr>
                <a:defRPr/>
              </a:pPr>
              <a:t>‹#›</a:t>
            </a:fld>
            <a:endParaRPr lang="en-US" dirty="0"/>
          </a:p>
        </p:txBody>
      </p:sp>
    </p:spTree>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Slide Number Placeholder 5"/>
          <p:cNvSpPr>
            <a:spLocks noGrp="1"/>
          </p:cNvSpPr>
          <p:nvPr>
            <p:ph type="sldNum" sz="quarter" idx="10"/>
          </p:nvPr>
        </p:nvSpPr>
        <p:spPr>
          <a:xfrm>
            <a:off x="8305800" y="6340475"/>
            <a:ext cx="554038" cy="365125"/>
          </a:xfrm>
        </p:spPr>
        <p:txBody>
          <a:bodyPr/>
          <a:lstStyle>
            <a:lvl1pPr>
              <a:defRPr sz="1200" smtClean="0"/>
            </a:lvl1pPr>
          </a:lstStyle>
          <a:p>
            <a:pPr>
              <a:defRPr/>
            </a:pPr>
            <a:fld id="{48B0A8EF-5CC1-4EBD-B517-36DE90556476}" type="slidenum">
              <a:rPr lang="en-US"/>
              <a:pPr>
                <a:defRPr/>
              </a:pPr>
              <a:t>‹#›</a:t>
            </a:fld>
            <a:endParaRPr lang="en-US" dirty="0"/>
          </a:p>
        </p:txBody>
      </p:sp>
    </p:spTree>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sp>
        <p:nvSpPr>
          <p:cNvPr id="2" name="Title 1"/>
          <p:cNvSpPr>
            <a:spLocks noGrp="1"/>
          </p:cNvSpPr>
          <p:nvPr>
            <p:ph type="title"/>
          </p:nvPr>
        </p:nvSpPr>
        <p:spPr>
          <a:xfrm>
            <a:off x="381000" y="282574"/>
            <a:ext cx="7673787" cy="995082"/>
          </a:xfrm>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Slide Number Placeholder 5"/>
          <p:cNvSpPr>
            <a:spLocks noGrp="1"/>
          </p:cNvSpPr>
          <p:nvPr>
            <p:ph type="sldNum" sz="quarter" idx="10"/>
          </p:nvPr>
        </p:nvSpPr>
        <p:spPr>
          <a:xfrm>
            <a:off x="8305800" y="6340475"/>
            <a:ext cx="554038" cy="365125"/>
          </a:xfrm>
        </p:spPr>
        <p:txBody>
          <a:bodyPr/>
          <a:lstStyle>
            <a:lvl1pPr>
              <a:defRPr sz="1200" smtClean="0"/>
            </a:lvl1pPr>
          </a:lstStyle>
          <a:p>
            <a:pPr>
              <a:defRPr/>
            </a:pPr>
            <a:fld id="{C093926B-0ADA-42DD-88A2-80AAED0B4CB9}" type="slidenum">
              <a:rPr lang="en-US"/>
              <a:pPr>
                <a:defRPr/>
              </a:pPr>
              <a:t>‹#›</a:t>
            </a:fld>
            <a:endParaRPr lang="en-US" dirty="0"/>
          </a:p>
        </p:txBody>
      </p:sp>
    </p:spTree>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381000" y="1600200"/>
            <a:ext cx="4038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4953000" y="1600200"/>
            <a:ext cx="3906839"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Slide Number Placeholder 5"/>
          <p:cNvSpPr>
            <a:spLocks noGrp="1"/>
          </p:cNvSpPr>
          <p:nvPr>
            <p:ph type="sldNum" sz="quarter" idx="10"/>
          </p:nvPr>
        </p:nvSpPr>
        <p:spPr>
          <a:xfrm>
            <a:off x="8305800" y="6191250"/>
            <a:ext cx="554038" cy="365125"/>
          </a:xfrm>
        </p:spPr>
        <p:txBody>
          <a:bodyPr/>
          <a:lstStyle>
            <a:lvl1pPr>
              <a:defRPr sz="1200" smtClean="0"/>
            </a:lvl1pPr>
          </a:lstStyle>
          <a:p>
            <a:pPr>
              <a:defRPr/>
            </a:pPr>
            <a:fld id="{2651B4C7-DD34-4405-87F5-6C5C2E701060}" type="slidenum">
              <a:rPr lang="en-US"/>
              <a:pPr>
                <a:defRPr/>
              </a:pPr>
              <a:t>‹#›</a:t>
            </a:fld>
            <a:endParaRPr lang="en-US" dirty="0"/>
          </a:p>
        </p:txBody>
      </p:sp>
    </p:spTree>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7" name="Slide Number Placeholder 5"/>
          <p:cNvSpPr txBox="1">
            <a:spLocks/>
          </p:cNvSpPr>
          <p:nvPr userDrawn="1"/>
        </p:nvSpPr>
        <p:spPr>
          <a:xfrm>
            <a:off x="8305800" y="6191250"/>
            <a:ext cx="554038" cy="365125"/>
          </a:xfrm>
          <a:prstGeom prst="rect">
            <a:avLst/>
          </a:prstGeom>
        </p:spPr>
        <p:txBody>
          <a:bodyPr anchor="ctr"/>
          <a:lstStyle>
            <a:lvl1pPr>
              <a:defRPr sz="1200"/>
            </a:lvl1pPr>
          </a:lstStyle>
          <a:p>
            <a:pPr algn="r" fontAlgn="auto">
              <a:spcBef>
                <a:spcPts val="0"/>
              </a:spcBef>
              <a:spcAft>
                <a:spcPts val="0"/>
              </a:spcAft>
              <a:defRPr/>
            </a:pPr>
            <a:fld id="{8A85D363-8DAF-4B68-83BB-3CA85983392D}" type="slidenum">
              <a:rPr lang="en-US" smtClean="0">
                <a:latin typeface="+mn-lt"/>
                <a:cs typeface="+mn-cs"/>
              </a:rPr>
              <a:pPr algn="r" fontAlgn="auto">
                <a:spcBef>
                  <a:spcPts val="0"/>
                </a:spcBef>
                <a:spcAft>
                  <a:spcPts val="0"/>
                </a:spcAft>
                <a:defRPr/>
              </a:pPr>
              <a:t>‹#›</a:t>
            </a:fld>
            <a:endParaRPr lang="en-US" dirty="0">
              <a:latin typeface="+mn-lt"/>
              <a:cs typeface="+mn-cs"/>
            </a:endParaRP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4" name="Content Placeholder 3"/>
          <p:cNvSpPr>
            <a:spLocks noGrp="1"/>
          </p:cNvSpPr>
          <p:nvPr>
            <p:ph sz="half" idx="2"/>
          </p:nvPr>
        </p:nvSpPr>
        <p:spPr>
          <a:xfrm>
            <a:off x="381000" y="2057400"/>
            <a:ext cx="4018878" cy="3962400"/>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Content Placeholder 5"/>
          <p:cNvSpPr>
            <a:spLocks noGrp="1"/>
          </p:cNvSpPr>
          <p:nvPr>
            <p:ph sz="quarter" idx="4"/>
          </p:nvPr>
        </p:nvSpPr>
        <p:spPr>
          <a:xfrm>
            <a:off x="4876800" y="2057400"/>
            <a:ext cx="3983038" cy="3962400"/>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3" name="Text Placeholder 2"/>
          <p:cNvSpPr>
            <a:spLocks noGrp="1"/>
          </p:cNvSpPr>
          <p:nvPr>
            <p:ph type="body" idx="1"/>
          </p:nvPr>
        </p:nvSpPr>
        <p:spPr>
          <a:xfrm>
            <a:off x="381000" y="1586753"/>
            <a:ext cx="4018878" cy="322729"/>
          </a:xfrm>
          <a:prstGeom prst="rect">
            <a:avLst/>
          </a:prstGeom>
          <a:solidFill>
            <a:schemeClr val="accent3"/>
          </a:solidFill>
        </p:spPr>
        <p:txBody>
          <a:bodyPr tIns="0" bIns="0" anchor="ctr">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5" name="Text Placeholder 4"/>
          <p:cNvSpPr>
            <a:spLocks noGrp="1"/>
          </p:cNvSpPr>
          <p:nvPr>
            <p:ph type="body" sz="quarter" idx="3"/>
          </p:nvPr>
        </p:nvSpPr>
        <p:spPr>
          <a:xfrm>
            <a:off x="4876800" y="1586753"/>
            <a:ext cx="3983038" cy="322729"/>
          </a:xfrm>
          <a:prstGeom prst="rect">
            <a:avLst/>
          </a:prstGeom>
          <a:solidFill>
            <a:schemeClr val="accent3">
              <a:lumMod val="60000"/>
              <a:lumOff val="40000"/>
            </a:schemeClr>
          </a:solidFill>
        </p:spPr>
        <p:txBody>
          <a:bodyPr tIns="0" bIns="0" anchor="ctr">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381000" y="1600200"/>
            <a:ext cx="8478839" cy="20574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3" name="Content Placeholder 2"/>
          <p:cNvSpPr>
            <a:spLocks noGrp="1"/>
          </p:cNvSpPr>
          <p:nvPr>
            <p:ph sz="half" idx="14"/>
          </p:nvPr>
        </p:nvSpPr>
        <p:spPr>
          <a:xfrm>
            <a:off x="381000" y="3886200"/>
            <a:ext cx="8478839" cy="20574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Slide Number Placeholder 5"/>
          <p:cNvSpPr>
            <a:spLocks noGrp="1"/>
          </p:cNvSpPr>
          <p:nvPr>
            <p:ph type="sldNum" sz="quarter" idx="15"/>
          </p:nvPr>
        </p:nvSpPr>
        <p:spPr>
          <a:xfrm>
            <a:off x="8305800" y="6191250"/>
            <a:ext cx="554038" cy="365125"/>
          </a:xfrm>
        </p:spPr>
        <p:txBody>
          <a:bodyPr/>
          <a:lstStyle>
            <a:lvl1pPr>
              <a:defRPr sz="1200" smtClean="0"/>
            </a:lvl1pPr>
          </a:lstStyle>
          <a:p>
            <a:pPr>
              <a:defRPr/>
            </a:pPr>
            <a:fld id="{EE2C297A-12BA-47CD-9C0E-D26E18DDF648}" type="slidenum">
              <a:rPr lang="en-US"/>
              <a:pPr>
                <a:defRPr/>
              </a:pPr>
              <a:t>‹#›</a:t>
            </a:fld>
            <a:endParaRPr lang="en-US" dirty="0"/>
          </a:p>
        </p:txBody>
      </p:sp>
    </p:spTree>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6" name="Slide Number Placeholder 5"/>
          <p:cNvSpPr txBox="1">
            <a:spLocks/>
          </p:cNvSpPr>
          <p:nvPr userDrawn="1"/>
        </p:nvSpPr>
        <p:spPr>
          <a:xfrm>
            <a:off x="8305800" y="6191250"/>
            <a:ext cx="554038" cy="365125"/>
          </a:xfrm>
          <a:prstGeom prst="rect">
            <a:avLst/>
          </a:prstGeom>
        </p:spPr>
        <p:txBody>
          <a:bodyPr anchor="ctr"/>
          <a:lstStyle>
            <a:lvl1pPr>
              <a:defRPr sz="1200"/>
            </a:lvl1pPr>
          </a:lstStyle>
          <a:p>
            <a:pPr algn="r" fontAlgn="auto">
              <a:spcBef>
                <a:spcPts val="0"/>
              </a:spcBef>
              <a:spcAft>
                <a:spcPts val="0"/>
              </a:spcAft>
              <a:defRPr/>
            </a:pPr>
            <a:fld id="{613FA605-E10A-4AF7-8E61-E1C2B9175EA3}" type="slidenum">
              <a:rPr lang="en-US" smtClean="0">
                <a:latin typeface="+mn-lt"/>
                <a:cs typeface="+mn-cs"/>
              </a:rPr>
              <a:pPr algn="r" fontAlgn="auto">
                <a:spcBef>
                  <a:spcPts val="0"/>
                </a:spcBef>
                <a:spcAft>
                  <a:spcPts val="0"/>
                </a:spcAft>
                <a:defRPr/>
              </a:pPr>
              <a:t>‹#›</a:t>
            </a:fld>
            <a:endParaRPr lang="en-US" dirty="0">
              <a:latin typeface="+mn-lt"/>
              <a:cs typeface="+mn-cs"/>
            </a:endParaRPr>
          </a:p>
        </p:txBody>
      </p:sp>
      <p:sp>
        <p:nvSpPr>
          <p:cNvPr id="2" name="Title 1"/>
          <p:cNvSpPr>
            <a:spLocks noGrp="1"/>
          </p:cNvSpPr>
          <p:nvPr>
            <p:ph type="title"/>
          </p:nvPr>
        </p:nvSpPr>
        <p:spPr/>
        <p:txBody>
          <a:bodyPr/>
          <a:lstStyle/>
          <a:p>
            <a:r>
              <a:rPr lang="en-US" dirty="0" smtClean="0"/>
              <a:t>Click to edit Master title style</a:t>
            </a:r>
            <a:endParaRPr dirty="0"/>
          </a:p>
        </p:txBody>
      </p:sp>
      <p:sp>
        <p:nvSpPr>
          <p:cNvPr id="3" name="Content Placeholder 2"/>
          <p:cNvSpPr>
            <a:spLocks noGrp="1"/>
          </p:cNvSpPr>
          <p:nvPr>
            <p:ph sz="half" idx="1"/>
          </p:nvPr>
        </p:nvSpPr>
        <p:spPr>
          <a:xfrm>
            <a:off x="4953000" y="1600200"/>
            <a:ext cx="3906839" cy="20574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1" name="Content Placeholder 2"/>
          <p:cNvSpPr>
            <a:spLocks noGrp="1"/>
          </p:cNvSpPr>
          <p:nvPr>
            <p:ph sz="half" idx="15"/>
          </p:nvPr>
        </p:nvSpPr>
        <p:spPr>
          <a:xfrm>
            <a:off x="381000" y="1600200"/>
            <a:ext cx="3962400" cy="43434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3" name="Content Placeholder 2"/>
          <p:cNvSpPr>
            <a:spLocks noGrp="1"/>
          </p:cNvSpPr>
          <p:nvPr>
            <p:ph sz="half" idx="16"/>
          </p:nvPr>
        </p:nvSpPr>
        <p:spPr>
          <a:xfrm>
            <a:off x="4953000" y="3886200"/>
            <a:ext cx="3906839" cy="20574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12" name="Content Placeholder 2"/>
          <p:cNvSpPr>
            <a:spLocks noGrp="1"/>
          </p:cNvSpPr>
          <p:nvPr>
            <p:ph sz="half" idx="17"/>
          </p:nvPr>
        </p:nvSpPr>
        <p:spPr>
          <a:xfrm>
            <a:off x="381000" y="1600200"/>
            <a:ext cx="4029075"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4" name="Content Placeholder 2"/>
          <p:cNvSpPr>
            <a:spLocks noGrp="1"/>
          </p:cNvSpPr>
          <p:nvPr>
            <p:ph sz="half" idx="18"/>
          </p:nvPr>
        </p:nvSpPr>
        <p:spPr>
          <a:xfrm>
            <a:off x="381000" y="4038600"/>
            <a:ext cx="4029075"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5" name="Content Placeholder 2"/>
          <p:cNvSpPr>
            <a:spLocks noGrp="1"/>
          </p:cNvSpPr>
          <p:nvPr>
            <p:ph sz="half" idx="1"/>
          </p:nvPr>
        </p:nvSpPr>
        <p:spPr>
          <a:xfrm>
            <a:off x="4953000" y="1600200"/>
            <a:ext cx="3906839"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6" name="Content Placeholder 2"/>
          <p:cNvSpPr>
            <a:spLocks noGrp="1"/>
          </p:cNvSpPr>
          <p:nvPr>
            <p:ph sz="half" idx="16"/>
          </p:nvPr>
        </p:nvSpPr>
        <p:spPr>
          <a:xfrm>
            <a:off x="4953000" y="4038600"/>
            <a:ext cx="3906839"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Slide Number Placeholder 5"/>
          <p:cNvSpPr>
            <a:spLocks noGrp="1"/>
          </p:cNvSpPr>
          <p:nvPr>
            <p:ph type="sldNum" sz="quarter" idx="19"/>
          </p:nvPr>
        </p:nvSpPr>
        <p:spPr>
          <a:xfrm>
            <a:off x="8305800" y="6191250"/>
            <a:ext cx="554038" cy="365125"/>
          </a:xfrm>
        </p:spPr>
        <p:txBody>
          <a:bodyPr/>
          <a:lstStyle>
            <a:lvl1pPr>
              <a:defRPr sz="1200" smtClean="0"/>
            </a:lvl1pPr>
          </a:lstStyle>
          <a:p>
            <a:pPr>
              <a:defRPr/>
            </a:pPr>
            <a:fld id="{06FE7C49-0FDC-4596-92DF-4613451CB1CF}" type="slidenum">
              <a:rPr lang="en-US"/>
              <a:pPr>
                <a:defRPr/>
              </a:pPr>
              <a:t>‹#›</a:t>
            </a:fld>
            <a:endParaRPr lang="en-US" dirty="0"/>
          </a:p>
        </p:txBody>
      </p:sp>
    </p:spTree>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Slide Number Placeholder 4"/>
          <p:cNvSpPr>
            <a:spLocks noGrp="1"/>
          </p:cNvSpPr>
          <p:nvPr>
            <p:ph type="sldNum" sz="quarter" idx="10"/>
          </p:nvPr>
        </p:nvSpPr>
        <p:spPr>
          <a:xfrm>
            <a:off x="8305800" y="6191250"/>
            <a:ext cx="554038" cy="365125"/>
          </a:xfrm>
        </p:spPr>
        <p:txBody>
          <a:bodyPr anchor="b"/>
          <a:lstStyle>
            <a:lvl1pPr algn="l">
              <a:defRPr smtClean="0">
                <a:solidFill>
                  <a:schemeClr val="tx1">
                    <a:lumMod val="75000"/>
                    <a:lumOff val="25000"/>
                  </a:schemeClr>
                </a:solidFill>
              </a:defRPr>
            </a:lvl1pPr>
          </a:lstStyle>
          <a:p>
            <a:pPr>
              <a:defRPr/>
            </a:pPr>
            <a:fld id="{82338CD2-5F27-40B5-8CF6-E85A6A3C883E}" type="slidenum">
              <a:rPr lang="en-US"/>
              <a:pPr>
                <a:defRPr/>
              </a:pPr>
              <a:t>‹#›</a:t>
            </a:fld>
            <a:endParaRPr lang="en-US" dirty="0"/>
          </a:p>
        </p:txBody>
      </p:sp>
    </p:spTree>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tif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81000" y="381000"/>
            <a:ext cx="7239000" cy="9144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381000" y="1600200"/>
            <a:ext cx="8478838" cy="4419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cxnSp>
        <p:nvCxnSpPr>
          <p:cNvPr id="10" name="Straight Connector 9"/>
          <p:cNvCxnSpPr/>
          <p:nvPr userDrawn="1"/>
        </p:nvCxnSpPr>
        <p:spPr>
          <a:xfrm>
            <a:off x="381000" y="1447800"/>
            <a:ext cx="5791200" cy="1588"/>
          </a:xfrm>
          <a:prstGeom prst="line">
            <a:avLst/>
          </a:prstGeom>
          <a:ln>
            <a:solidFill>
              <a:schemeClr val="accent6"/>
            </a:solidFill>
          </a:ln>
        </p:spPr>
        <p:style>
          <a:lnRef idx="2">
            <a:schemeClr val="accent1"/>
          </a:lnRef>
          <a:fillRef idx="0">
            <a:schemeClr val="accent1"/>
          </a:fillRef>
          <a:effectRef idx="1">
            <a:schemeClr val="accent1"/>
          </a:effectRef>
          <a:fontRef idx="minor">
            <a:schemeClr val="tx1"/>
          </a:fontRef>
        </p:style>
      </p:cxnSp>
      <p:pic>
        <p:nvPicPr>
          <p:cNvPr id="1029" name="Picture 8" descr="SEAS Co-Brand.tiff"/>
          <p:cNvPicPr>
            <a:picLocks noChangeAspect="1"/>
          </p:cNvPicPr>
          <p:nvPr userDrawn="1"/>
        </p:nvPicPr>
        <p:blipFill>
          <a:blip r:embed="rId20"/>
          <a:srcRect/>
          <a:stretch>
            <a:fillRect/>
          </a:stretch>
        </p:blipFill>
        <p:spPr bwMode="auto">
          <a:xfrm>
            <a:off x="304800" y="6196013"/>
            <a:ext cx="2286000" cy="509587"/>
          </a:xfrm>
          <a:prstGeom prst="rect">
            <a:avLst/>
          </a:prstGeom>
          <a:noFill/>
          <a:ln w="9525">
            <a:noFill/>
            <a:miter lim="800000"/>
            <a:headEnd/>
            <a:tailEnd/>
          </a:ln>
        </p:spPr>
      </p:pic>
      <p:pic>
        <p:nvPicPr>
          <p:cNvPr id="1030" name="Picture 6" descr="CTICE_logo_rev.png"/>
          <p:cNvPicPr>
            <a:picLocks noChangeAspect="1"/>
          </p:cNvPicPr>
          <p:nvPr userDrawn="1"/>
        </p:nvPicPr>
        <p:blipFill>
          <a:blip r:embed="rId21"/>
          <a:srcRect/>
          <a:stretch>
            <a:fillRect/>
          </a:stretch>
        </p:blipFill>
        <p:spPr bwMode="auto">
          <a:xfrm>
            <a:off x="7824788" y="381000"/>
            <a:ext cx="1035050" cy="914400"/>
          </a:xfrm>
          <a:prstGeom prst="rect">
            <a:avLst/>
          </a:prstGeom>
          <a:noFill/>
          <a:ln w="9525">
            <a:noFill/>
            <a:miter lim="800000"/>
            <a:headEnd/>
            <a:tailEnd/>
          </a:ln>
        </p:spPr>
      </p:pic>
      <p:sp>
        <p:nvSpPr>
          <p:cNvPr id="11" name="Slide Number Placeholder 5"/>
          <p:cNvSpPr>
            <a:spLocks noGrp="1"/>
          </p:cNvSpPr>
          <p:nvPr>
            <p:ph type="sldNum" sz="quarter" idx="4"/>
          </p:nvPr>
        </p:nvSpPr>
        <p:spPr>
          <a:xfrm>
            <a:off x="8305800" y="6264275"/>
            <a:ext cx="554038" cy="365125"/>
          </a:xfrm>
          <a:prstGeom prst="rect">
            <a:avLst/>
          </a:prstGeom>
        </p:spPr>
        <p:txBody>
          <a:bodyPr anchor="ctr"/>
          <a:lstStyle>
            <a:lvl1pPr algn="r" fontAlgn="auto">
              <a:spcBef>
                <a:spcPts val="0"/>
              </a:spcBef>
              <a:spcAft>
                <a:spcPts val="0"/>
              </a:spcAft>
              <a:defRPr sz="1200" smtClean="0">
                <a:latin typeface="+mn-lt"/>
                <a:cs typeface="+mn-cs"/>
              </a:defRPr>
            </a:lvl1pPr>
          </a:lstStyle>
          <a:p>
            <a:pPr>
              <a:defRPr/>
            </a:pPr>
            <a:fld id="{A2411E4F-4B60-4F0B-9240-01F38549C08A}"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1" r:id="rId17"/>
    <p:sldLayoutId id="2147483782" r:id="rId18"/>
  </p:sldLayoutIdLst>
  <p:transition spd="slow">
    <p:fade/>
  </p:transition>
  <p:hf hdr="0"/>
  <p:txStyles>
    <p:titleStyle>
      <a:lvl1pPr algn="l" rtl="0" fontAlgn="base">
        <a:spcBef>
          <a:spcPct val="0"/>
        </a:spcBef>
        <a:spcAft>
          <a:spcPct val="0"/>
        </a:spcAft>
        <a:defRPr sz="3600" kern="1200">
          <a:solidFill>
            <a:schemeClr val="accent1"/>
          </a:solidFill>
          <a:latin typeface="+mj-lt"/>
          <a:ea typeface="+mj-ea"/>
          <a:cs typeface="+mj-cs"/>
        </a:defRPr>
      </a:lvl1pPr>
      <a:lvl2pPr algn="l" rtl="0" fontAlgn="base">
        <a:spcBef>
          <a:spcPct val="0"/>
        </a:spcBef>
        <a:spcAft>
          <a:spcPct val="0"/>
        </a:spcAft>
        <a:defRPr sz="3600">
          <a:solidFill>
            <a:schemeClr val="accent1"/>
          </a:solidFill>
          <a:latin typeface="Calibri" pitchFamily="34" charset="0"/>
        </a:defRPr>
      </a:lvl2pPr>
      <a:lvl3pPr algn="l" rtl="0" fontAlgn="base">
        <a:spcBef>
          <a:spcPct val="0"/>
        </a:spcBef>
        <a:spcAft>
          <a:spcPct val="0"/>
        </a:spcAft>
        <a:defRPr sz="3600">
          <a:solidFill>
            <a:schemeClr val="accent1"/>
          </a:solidFill>
          <a:latin typeface="Calibri" pitchFamily="34" charset="0"/>
        </a:defRPr>
      </a:lvl3pPr>
      <a:lvl4pPr algn="l" rtl="0" fontAlgn="base">
        <a:spcBef>
          <a:spcPct val="0"/>
        </a:spcBef>
        <a:spcAft>
          <a:spcPct val="0"/>
        </a:spcAft>
        <a:defRPr sz="3600">
          <a:solidFill>
            <a:schemeClr val="accent1"/>
          </a:solidFill>
          <a:latin typeface="Calibri" pitchFamily="34" charset="0"/>
        </a:defRPr>
      </a:lvl4pPr>
      <a:lvl5pPr algn="l" rtl="0" fontAlgn="base">
        <a:spcBef>
          <a:spcPct val="0"/>
        </a:spcBef>
        <a:spcAft>
          <a:spcPct val="0"/>
        </a:spcAft>
        <a:defRPr sz="3600">
          <a:solidFill>
            <a:schemeClr val="accent1"/>
          </a:solidFill>
          <a:latin typeface="Calibri" pitchFamily="34" charset="0"/>
        </a:defRPr>
      </a:lvl5pPr>
      <a:lvl6pPr marL="457200" algn="l" rtl="0" fontAlgn="base">
        <a:spcBef>
          <a:spcPct val="0"/>
        </a:spcBef>
        <a:spcAft>
          <a:spcPct val="0"/>
        </a:spcAft>
        <a:defRPr sz="3600">
          <a:solidFill>
            <a:schemeClr val="accent1"/>
          </a:solidFill>
          <a:latin typeface="Calibri" pitchFamily="34" charset="0"/>
        </a:defRPr>
      </a:lvl6pPr>
      <a:lvl7pPr marL="914400" algn="l" rtl="0" fontAlgn="base">
        <a:spcBef>
          <a:spcPct val="0"/>
        </a:spcBef>
        <a:spcAft>
          <a:spcPct val="0"/>
        </a:spcAft>
        <a:defRPr sz="3600">
          <a:solidFill>
            <a:schemeClr val="accent1"/>
          </a:solidFill>
          <a:latin typeface="Calibri" pitchFamily="34" charset="0"/>
        </a:defRPr>
      </a:lvl7pPr>
      <a:lvl8pPr marL="1371600" algn="l" rtl="0" fontAlgn="base">
        <a:spcBef>
          <a:spcPct val="0"/>
        </a:spcBef>
        <a:spcAft>
          <a:spcPct val="0"/>
        </a:spcAft>
        <a:defRPr sz="3600">
          <a:solidFill>
            <a:schemeClr val="accent1"/>
          </a:solidFill>
          <a:latin typeface="Calibri" pitchFamily="34" charset="0"/>
        </a:defRPr>
      </a:lvl8pPr>
      <a:lvl9pPr marL="1828800" algn="l" rtl="0" fontAlgn="base">
        <a:spcBef>
          <a:spcPct val="0"/>
        </a:spcBef>
        <a:spcAft>
          <a:spcPct val="0"/>
        </a:spcAft>
        <a:defRPr sz="3600">
          <a:solidFill>
            <a:schemeClr val="accent1"/>
          </a:solidFill>
          <a:latin typeface="Calibri" pitchFamily="34" charset="0"/>
        </a:defRPr>
      </a:lvl9pPr>
    </p:titleStyle>
    <p:bodyStyle>
      <a:lvl1pPr marL="228600" indent="-228600" algn="l" rtl="0" fontAlgn="base">
        <a:spcBef>
          <a:spcPts val="2000"/>
        </a:spcBef>
        <a:spcAft>
          <a:spcPct val="0"/>
        </a:spcAft>
        <a:buClr>
          <a:schemeClr val="accent1"/>
        </a:buClr>
        <a:buSzPct val="75000"/>
        <a:buFont typeface="Wingdings" pitchFamily="2" charset="2"/>
        <a:buChar char="n"/>
        <a:defRPr sz="2000" kern="1200">
          <a:solidFill>
            <a:srgbClr val="595959"/>
          </a:solidFill>
          <a:latin typeface="+mn-lt"/>
          <a:ea typeface="+mn-ea"/>
          <a:cs typeface="+mn-cs"/>
        </a:defRPr>
      </a:lvl1pPr>
      <a:lvl2pPr marL="457200" indent="-228600" algn="l" rtl="0" fontAlgn="base">
        <a:spcBef>
          <a:spcPts val="600"/>
        </a:spcBef>
        <a:spcAft>
          <a:spcPct val="0"/>
        </a:spcAft>
        <a:buClr>
          <a:srgbClr val="A1B5CE"/>
        </a:buClr>
        <a:buSzPct val="75000"/>
        <a:buFont typeface="Wingdings" pitchFamily="2" charset="2"/>
        <a:buChar char="n"/>
        <a:defRPr kern="1200">
          <a:solidFill>
            <a:srgbClr val="595959"/>
          </a:solidFill>
          <a:latin typeface="+mn-lt"/>
          <a:ea typeface="+mn-ea"/>
          <a:cs typeface="+mn-cs"/>
        </a:defRPr>
      </a:lvl2pPr>
      <a:lvl3pPr marL="685800" indent="-228600" algn="l" rtl="0" fontAlgn="base">
        <a:spcBef>
          <a:spcPts val="600"/>
        </a:spcBef>
        <a:spcAft>
          <a:spcPct val="0"/>
        </a:spcAft>
        <a:buClr>
          <a:schemeClr val="accent1"/>
        </a:buClr>
        <a:buSzPct val="75000"/>
        <a:buFont typeface="Wingdings" pitchFamily="2" charset="2"/>
        <a:buChar char="n"/>
        <a:defRPr kern="1200">
          <a:solidFill>
            <a:srgbClr val="595959"/>
          </a:solidFill>
          <a:latin typeface="+mn-lt"/>
          <a:ea typeface="+mn-ea"/>
          <a:cs typeface="+mn-cs"/>
        </a:defRPr>
      </a:lvl3pPr>
      <a:lvl4pPr marL="914400" indent="-228600" algn="l" rtl="0" fontAlgn="base">
        <a:spcBef>
          <a:spcPts val="600"/>
        </a:spcBef>
        <a:spcAft>
          <a:spcPct val="0"/>
        </a:spcAft>
        <a:buClr>
          <a:srgbClr val="A1B5CE"/>
        </a:buClr>
        <a:buSzPct val="75000"/>
        <a:buFont typeface="Wingdings" pitchFamily="2" charset="2"/>
        <a:buChar char="n"/>
        <a:defRPr kern="1200">
          <a:solidFill>
            <a:srgbClr val="595959"/>
          </a:solidFill>
          <a:latin typeface="+mn-lt"/>
          <a:ea typeface="+mn-ea"/>
          <a:cs typeface="+mn-cs"/>
        </a:defRPr>
      </a:lvl4pPr>
      <a:lvl5pPr marL="1143000" indent="-228600" algn="l" rtl="0" fontAlgn="base">
        <a:spcBef>
          <a:spcPts val="600"/>
        </a:spcBef>
        <a:spcAft>
          <a:spcPct val="0"/>
        </a:spcAft>
        <a:buClr>
          <a:schemeClr val="accent1"/>
        </a:buClr>
        <a:buSzPct val="75000"/>
        <a:buFont typeface="Wingdings" pitchFamily="2" charset="2"/>
        <a:buChar char="n"/>
        <a:defRPr kern="1200">
          <a:solidFill>
            <a:srgbClr val="595959"/>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ctrTitle"/>
          </p:nvPr>
        </p:nvSpPr>
        <p:spPr>
          <a:xfrm>
            <a:off x="346075" y="3568700"/>
            <a:ext cx="8645525" cy="927100"/>
          </a:xfrm>
        </p:spPr>
        <p:txBody>
          <a:bodyPr rtlCol="0">
            <a:normAutofit fontScale="90000"/>
          </a:bodyPr>
          <a:lstStyle/>
          <a:p>
            <a:pPr fontAlgn="auto">
              <a:spcAft>
                <a:spcPts val="0"/>
              </a:spcAft>
              <a:defRPr/>
            </a:pPr>
            <a:r>
              <a:rPr lang="en-US" sz="2778" dirty="0" smtClean="0"/>
              <a:t>Entrepreneurship Advisory Board</a:t>
            </a:r>
            <a:r>
              <a:rPr lang="en-US" sz="3333" dirty="0" smtClean="0"/>
              <a:t/>
            </a:r>
            <a:br>
              <a:rPr lang="en-US" sz="3333" dirty="0" smtClean="0"/>
            </a:br>
            <a:r>
              <a:rPr lang="en-US" sz="3333" dirty="0" smtClean="0"/>
              <a:t>Mentorship Program </a:t>
            </a:r>
            <a:br>
              <a:rPr lang="en-US" sz="3333" dirty="0" smtClean="0"/>
            </a:br>
            <a:r>
              <a:rPr lang="en-US" sz="3333" dirty="0" smtClean="0"/>
              <a:t>Introductory Venture Summary</a:t>
            </a:r>
            <a:r>
              <a:rPr lang="en-US" sz="4000" dirty="0" smtClean="0"/>
              <a:t/>
            </a:r>
            <a:br>
              <a:rPr lang="en-US" sz="4000" dirty="0" smtClean="0"/>
            </a:br>
            <a:endParaRPr lang="en-US" sz="4000" dirty="0"/>
          </a:p>
        </p:txBody>
      </p:sp>
      <p:sp>
        <p:nvSpPr>
          <p:cNvPr id="557059" name="Rectangle 3"/>
          <p:cNvSpPr>
            <a:spLocks noGrp="1" noChangeArrowheads="1"/>
          </p:cNvSpPr>
          <p:nvPr>
            <p:ph type="subTitle" idx="1"/>
          </p:nvPr>
        </p:nvSpPr>
        <p:spPr>
          <a:xfrm>
            <a:off x="282575" y="4495800"/>
            <a:ext cx="8645525" cy="1358900"/>
          </a:xfrm>
        </p:spPr>
        <p:txBody>
          <a:bodyPr rtlCol="0">
            <a:normAutofit fontScale="62500" lnSpcReduction="20000"/>
          </a:bodyPr>
          <a:lstStyle/>
          <a:p>
            <a:pPr fontAlgn="auto">
              <a:spcAft>
                <a:spcPts val="0"/>
              </a:spcAft>
              <a:defRPr/>
            </a:pPr>
            <a:r>
              <a:rPr lang="en-US" dirty="0" smtClean="0"/>
              <a:t>Name of Mentor: </a:t>
            </a:r>
            <a:r>
              <a:rPr lang="en-US" dirty="0" smtClean="0">
                <a:solidFill>
                  <a:schemeClr val="tx2"/>
                </a:solidFill>
              </a:rPr>
              <a:t>[name of mentor]</a:t>
            </a:r>
          </a:p>
          <a:p>
            <a:pPr fontAlgn="auto">
              <a:spcAft>
                <a:spcPts val="0"/>
              </a:spcAft>
              <a:defRPr/>
            </a:pPr>
            <a:r>
              <a:rPr lang="en-US" dirty="0" smtClean="0">
                <a:solidFill>
                  <a:schemeClr val="bg1">
                    <a:lumMod val="50000"/>
                  </a:schemeClr>
                </a:solidFill>
              </a:rPr>
              <a:t>Nam</a:t>
            </a:r>
            <a:r>
              <a:rPr lang="en-US" dirty="0" smtClean="0"/>
              <a:t>e of Protégé: </a:t>
            </a:r>
            <a:r>
              <a:rPr lang="en-US" dirty="0" smtClean="0">
                <a:solidFill>
                  <a:srgbClr val="32363B"/>
                </a:solidFill>
              </a:rPr>
              <a:t>[your name here please]</a:t>
            </a:r>
            <a:br>
              <a:rPr lang="en-US" dirty="0" smtClean="0">
                <a:solidFill>
                  <a:srgbClr val="32363B"/>
                </a:solidFill>
              </a:rPr>
            </a:br>
            <a:r>
              <a:rPr lang="en-US" dirty="0" smtClean="0">
                <a:solidFill>
                  <a:schemeClr val="bg1">
                    <a:lumMod val="50000"/>
                  </a:schemeClr>
                </a:solidFill>
              </a:rPr>
              <a:t>Venture Name: </a:t>
            </a:r>
            <a:r>
              <a:rPr lang="en-US" dirty="0" smtClean="0">
                <a:solidFill>
                  <a:schemeClr val="tx2"/>
                </a:solidFill>
              </a:rPr>
              <a:t>[if you have a name for your venture, please put it here]</a:t>
            </a:r>
            <a:r>
              <a:rPr lang="en-US" dirty="0" smtClean="0"/>
              <a:t/>
            </a:r>
            <a:br>
              <a:rPr lang="en-US" dirty="0" smtClean="0"/>
            </a:br>
            <a:r>
              <a:rPr lang="en-US" dirty="0" smtClean="0"/>
              <a:t>Contact Email: </a:t>
            </a:r>
            <a:r>
              <a:rPr lang="en-US" dirty="0" smtClean="0">
                <a:solidFill>
                  <a:srgbClr val="32363B"/>
                </a:solidFill>
              </a:rPr>
              <a:t>[your email address here]</a:t>
            </a:r>
            <a:r>
              <a:rPr lang="en-US" dirty="0" smtClean="0"/>
              <a:t/>
            </a:r>
            <a:br>
              <a:rPr lang="en-US" dirty="0" smtClean="0"/>
            </a:br>
            <a:r>
              <a:rPr lang="en-US" dirty="0" smtClean="0"/>
              <a:t>Contact Phone: </a:t>
            </a:r>
            <a:r>
              <a:rPr lang="en-US" dirty="0" smtClean="0">
                <a:solidFill>
                  <a:srgbClr val="32363B"/>
                </a:solidFill>
              </a:rPr>
              <a:t>[your phone number here]</a:t>
            </a:r>
            <a:r>
              <a:rPr lang="en-US" dirty="0" smtClean="0"/>
              <a:t/>
            </a:r>
            <a:br>
              <a:rPr lang="en-US" dirty="0" smtClean="0"/>
            </a:br>
            <a:r>
              <a:rPr lang="en-US" dirty="0" smtClean="0"/>
              <a:t>Date: </a:t>
            </a:r>
            <a:r>
              <a:rPr lang="en-US" dirty="0" smtClean="0">
                <a:solidFill>
                  <a:srgbClr val="32363B"/>
                </a:solidFill>
              </a:rPr>
              <a:t> [date that your introduction summary is submitted]</a:t>
            </a:r>
          </a:p>
        </p:txBody>
      </p:sp>
      <p:sp>
        <p:nvSpPr>
          <p:cNvPr id="22531" name="Rectangle 4"/>
          <p:cNvSpPr>
            <a:spLocks noChangeArrowheads="1"/>
          </p:cNvSpPr>
          <p:nvPr/>
        </p:nvSpPr>
        <p:spPr bwMode="auto">
          <a:xfrm>
            <a:off x="7858125" y="1089025"/>
            <a:ext cx="184150" cy="457200"/>
          </a:xfrm>
          <a:prstGeom prst="rect">
            <a:avLst/>
          </a:prstGeom>
          <a:noFill/>
          <a:ln w="9525">
            <a:noFill/>
            <a:miter lim="800000"/>
            <a:headEnd/>
            <a:tailEnd/>
          </a:ln>
        </p:spPr>
        <p:txBody>
          <a:bodyPr wrap="none">
            <a:spAutoFit/>
          </a:bodyPr>
          <a:lstStyle/>
          <a:p>
            <a:endParaRPr lang="en-US">
              <a:latin typeface="Calibri" pitchFamily="34" charset="0"/>
            </a:endParaRPr>
          </a:p>
        </p:txBody>
      </p:sp>
      <p:sp>
        <p:nvSpPr>
          <p:cNvPr id="22532" name="Rectangle 5"/>
          <p:cNvSpPr>
            <a:spLocks noChangeArrowheads="1"/>
          </p:cNvSpPr>
          <p:nvPr/>
        </p:nvSpPr>
        <p:spPr bwMode="auto">
          <a:xfrm>
            <a:off x="7943850" y="3568700"/>
            <a:ext cx="184150" cy="457200"/>
          </a:xfrm>
          <a:prstGeom prst="rect">
            <a:avLst/>
          </a:prstGeom>
          <a:noFill/>
          <a:ln w="9525">
            <a:noFill/>
            <a:miter lim="800000"/>
            <a:headEnd/>
            <a:tailEnd/>
          </a:ln>
        </p:spPr>
        <p:txBody>
          <a:bodyPr wrap="none">
            <a:spAutoFit/>
          </a:bodyPr>
          <a:lstStyle/>
          <a:p>
            <a:endParaRPr lang="en-US">
              <a:latin typeface="Calibri" pitchFamily="34" charset="0"/>
            </a:endParaRPr>
          </a:p>
        </p:txBody>
      </p:sp>
    </p:spTree>
  </p:cSld>
  <p:clrMapOvr>
    <a:masterClrMapping/>
  </p:clrMapOvr>
  <p:transition spd="slow">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p:txBody>
          <a:bodyPr/>
          <a:lstStyle/>
          <a:p>
            <a:r>
              <a:rPr lang="en-US" smtClean="0"/>
              <a:t>End User Benefit</a:t>
            </a:r>
            <a:br>
              <a:rPr lang="en-US" smtClean="0"/>
            </a:br>
            <a:r>
              <a:rPr lang="en-US" sz="1100" smtClean="0"/>
              <a:t>(</a:t>
            </a:r>
            <a:r>
              <a:rPr lang="en-US" sz="1100" i="1" smtClean="0"/>
              <a:t>To ensure that you are offering a product or service that people will want, take yourself out of your “CEO” role and put yourself in your customers’ shoes.  Name your target audiences and tell us what they get out of your product or service)</a:t>
            </a:r>
            <a:endParaRPr lang="en-US" sz="1100" smtClean="0"/>
          </a:p>
        </p:txBody>
      </p:sp>
      <p:sp>
        <p:nvSpPr>
          <p:cNvPr id="24578" name="Content Placeholder 2"/>
          <p:cNvSpPr>
            <a:spLocks noGrp="1"/>
          </p:cNvSpPr>
          <p:nvPr>
            <p:ph idx="1"/>
          </p:nvPr>
        </p:nvSpPr>
        <p:spPr>
          <a:xfrm>
            <a:off x="284163" y="1600200"/>
            <a:ext cx="8478837" cy="4419600"/>
          </a:xfrm>
        </p:spPr>
        <p:txBody>
          <a:bodyPr/>
          <a:lstStyle/>
          <a:p>
            <a:r>
              <a:rPr lang="en-US" smtClean="0"/>
              <a:t>Fit – Most people’s clothes don’t fit them, resulting in lower confidence and worse performance in social and professional situations. V Bespoke clothes are all custom-tailored to our customer’s size, eliminating this issue.</a:t>
            </a:r>
          </a:p>
          <a:p>
            <a:r>
              <a:rPr lang="en-US" smtClean="0"/>
              <a:t>Control – the voices of a few designers and magazine editors control what people are allowed to want or buy. By letting users control which designers to support and select the details of their garments, we put the control back in their hands.</a:t>
            </a:r>
          </a:p>
          <a:p>
            <a:r>
              <a:rPr lang="en-US" smtClean="0"/>
              <a:t>Variety – By allowing the broad community of aspiring designers to put ideas in front of customers, and build upon each other, we create an ecosystem that empowers them to create, and allows our customer exclusive access to cutting edge design.</a:t>
            </a:r>
          </a:p>
        </p:txBody>
      </p:sp>
      <p:sp>
        <p:nvSpPr>
          <p:cNvPr id="24579" name="Slide Number Placeholder 4"/>
          <p:cNvSpPr>
            <a:spLocks noGrp="1"/>
          </p:cNvSpPr>
          <p:nvPr>
            <p:ph type="sldNum" sz="quarter" idx="10"/>
          </p:nvPr>
        </p:nvSpPr>
        <p:spPr bwMode="auto">
          <a:noFill/>
          <a:ln>
            <a:miter lim="800000"/>
            <a:headEnd/>
            <a:tailEnd/>
          </a:ln>
        </p:spPr>
        <p:txBody>
          <a:bodyPr vert="horz" wrap="square" lIns="91440" tIns="45720" rIns="91440" bIns="45720" numCol="1" anchorCtr="0" compatLnSpc="1">
            <a:prstTxWarp prst="textNoShape">
              <a:avLst/>
            </a:prstTxWarp>
          </a:bodyPr>
          <a:lstStyle/>
          <a:p>
            <a:pPr fontAlgn="base">
              <a:spcBef>
                <a:spcPct val="0"/>
              </a:spcBef>
              <a:spcAft>
                <a:spcPct val="0"/>
              </a:spcAft>
            </a:pPr>
            <a:fld id="{97AB16E9-CFB7-4AD6-9DB2-DDB56F877528}" type="slidenum">
              <a:rPr lang="en-US">
                <a:cs typeface="Arial" charset="0"/>
              </a:rPr>
              <a:pPr fontAlgn="base">
                <a:spcBef>
                  <a:spcPct val="0"/>
                </a:spcBef>
                <a:spcAft>
                  <a:spcPct val="0"/>
                </a:spcAft>
              </a:pPr>
              <a:t>2</a:t>
            </a:fld>
            <a:endParaRPr lang="en-US">
              <a:cs typeface="Arial" charset="0"/>
            </a:endParaRPr>
          </a:p>
        </p:txBody>
      </p:sp>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p:txBody>
          <a:bodyPr/>
          <a:lstStyle/>
          <a:p>
            <a:r>
              <a:rPr lang="en-US" smtClean="0"/>
              <a:t>Competitive Landscape</a:t>
            </a:r>
            <a:br>
              <a:rPr lang="en-US" smtClean="0"/>
            </a:br>
            <a:r>
              <a:rPr lang="en-US" sz="1100" smtClean="0"/>
              <a:t>(</a:t>
            </a:r>
            <a:r>
              <a:rPr lang="en-US" sz="1100" i="1" smtClean="0"/>
              <a:t>To help us understand the context in which your product or service will be offered, give us a very brief description of the competition.  Please list indirect competition if appropriate)</a:t>
            </a:r>
            <a:endParaRPr lang="en-US" sz="1100" smtClean="0"/>
          </a:p>
        </p:txBody>
      </p:sp>
      <p:sp>
        <p:nvSpPr>
          <p:cNvPr id="26626" name="Content Placeholder 2"/>
          <p:cNvSpPr>
            <a:spLocks noGrp="1"/>
          </p:cNvSpPr>
          <p:nvPr>
            <p:ph idx="1"/>
          </p:nvPr>
        </p:nvSpPr>
        <p:spPr/>
        <p:txBody>
          <a:bodyPr/>
          <a:lstStyle/>
          <a:p>
            <a:r>
              <a:rPr lang="en-US" smtClean="0"/>
              <a:t>Custom Clothing Tailors – immediate product competition comes from the burgeoning set of custom clothing shops. Top examples include: Indochino, Clifton Charles, Propercloth and one-man tailor shops across the country.</a:t>
            </a:r>
          </a:p>
          <a:p>
            <a:r>
              <a:rPr lang="en-US" smtClean="0"/>
              <a:t>Designer Aggregators – Some conceptual competition comes from a few new sites that are allowing designers to sell their wares together. Currently, this exists only for women. Modcloth, Garmz, and Etsy each do this to some extent.</a:t>
            </a:r>
          </a:p>
          <a:p>
            <a:r>
              <a:rPr lang="en-US" smtClean="0"/>
              <a:t>Fashion houses and apparel retailers – Competition for the clothing wallet overall comes from all the usual suspects, from Gap to Dior. This is the market we are after.</a:t>
            </a:r>
          </a:p>
        </p:txBody>
      </p:sp>
      <p:sp>
        <p:nvSpPr>
          <p:cNvPr id="26627" name="Slide Number Placeholder 3"/>
          <p:cNvSpPr>
            <a:spLocks noGrp="1"/>
          </p:cNvSpPr>
          <p:nvPr>
            <p:ph type="sldNum" sz="quarter" idx="10"/>
          </p:nvPr>
        </p:nvSpPr>
        <p:spPr bwMode="auto">
          <a:noFill/>
          <a:ln>
            <a:miter lim="800000"/>
            <a:headEnd/>
            <a:tailEnd/>
          </a:ln>
        </p:spPr>
        <p:txBody>
          <a:bodyPr vert="horz" wrap="square" lIns="91440" tIns="45720" rIns="91440" bIns="45720" numCol="1" anchorCtr="0" compatLnSpc="1">
            <a:prstTxWarp prst="textNoShape">
              <a:avLst/>
            </a:prstTxWarp>
          </a:bodyPr>
          <a:lstStyle/>
          <a:p>
            <a:pPr fontAlgn="base">
              <a:spcBef>
                <a:spcPct val="0"/>
              </a:spcBef>
              <a:spcAft>
                <a:spcPct val="0"/>
              </a:spcAft>
            </a:pPr>
            <a:fld id="{C65E1AFE-CAF2-4488-8EAF-E520EEBC9B51}" type="slidenum">
              <a:rPr lang="en-US">
                <a:cs typeface="Arial" charset="0"/>
              </a:rPr>
              <a:pPr fontAlgn="base">
                <a:spcBef>
                  <a:spcPct val="0"/>
                </a:spcBef>
                <a:spcAft>
                  <a:spcPct val="0"/>
                </a:spcAft>
              </a:pPr>
              <a:t>3</a:t>
            </a:fld>
            <a:endParaRPr lang="en-US">
              <a:cs typeface="Arial" charset="0"/>
            </a:endParaRPr>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r>
              <a:rPr lang="en-US" smtClean="0"/>
              <a:t>Revenue Stream</a:t>
            </a:r>
            <a:br>
              <a:rPr lang="en-US" smtClean="0"/>
            </a:br>
            <a:r>
              <a:rPr lang="en-US" sz="1100" i="1" smtClean="0"/>
              <a:t>(Please tell us how your business makes money.  If there are multiple revenue streams, please list them.  If yours is a non-profit or non-revenue generating operation, tell us how it will sustain itself)</a:t>
            </a:r>
            <a:endParaRPr lang="en-US" i="1" smtClean="0"/>
          </a:p>
        </p:txBody>
      </p:sp>
      <p:sp>
        <p:nvSpPr>
          <p:cNvPr id="27650" name="Content Placeholder 2"/>
          <p:cNvSpPr>
            <a:spLocks noGrp="1"/>
          </p:cNvSpPr>
          <p:nvPr>
            <p:ph idx="1"/>
          </p:nvPr>
        </p:nvSpPr>
        <p:spPr/>
        <p:txBody>
          <a:bodyPr/>
          <a:lstStyle/>
          <a:p>
            <a:r>
              <a:rPr lang="en-US" smtClean="0"/>
              <a:t>Customers pay us for clothing. Typically before we place the order from our suppliers.</a:t>
            </a:r>
          </a:p>
          <a:p>
            <a:r>
              <a:rPr lang="en-US" smtClean="0"/>
              <a:t>Shirts: $75</a:t>
            </a:r>
          </a:p>
          <a:p>
            <a:r>
              <a:rPr lang="en-US" smtClean="0"/>
              <a:t>Suits: $450 - $650</a:t>
            </a:r>
          </a:p>
          <a:p>
            <a:r>
              <a:rPr lang="en-US" smtClean="0"/>
              <a:t>Clothing is delivered within 3-4 weeks</a:t>
            </a:r>
          </a:p>
        </p:txBody>
      </p:sp>
      <p:sp>
        <p:nvSpPr>
          <p:cNvPr id="27651" name="Slide Number Placeholder 3"/>
          <p:cNvSpPr>
            <a:spLocks noGrp="1"/>
          </p:cNvSpPr>
          <p:nvPr>
            <p:ph type="sldNum" sz="quarter" idx="10"/>
          </p:nvPr>
        </p:nvSpPr>
        <p:spPr bwMode="auto">
          <a:noFill/>
          <a:ln>
            <a:miter lim="800000"/>
            <a:headEnd/>
            <a:tailEnd/>
          </a:ln>
        </p:spPr>
        <p:txBody>
          <a:bodyPr vert="horz" wrap="square" lIns="91440" tIns="45720" rIns="91440" bIns="45720" numCol="1" anchorCtr="0" compatLnSpc="1">
            <a:prstTxWarp prst="textNoShape">
              <a:avLst/>
            </a:prstTxWarp>
          </a:bodyPr>
          <a:lstStyle/>
          <a:p>
            <a:pPr fontAlgn="base">
              <a:spcBef>
                <a:spcPct val="0"/>
              </a:spcBef>
              <a:spcAft>
                <a:spcPct val="0"/>
              </a:spcAft>
            </a:pPr>
            <a:fld id="{A69E0324-EBF1-47C8-86C1-1410826319FA}" type="slidenum">
              <a:rPr lang="en-US">
                <a:cs typeface="Arial" charset="0"/>
              </a:rPr>
              <a:pPr fontAlgn="base">
                <a:spcBef>
                  <a:spcPct val="0"/>
                </a:spcBef>
                <a:spcAft>
                  <a:spcPct val="0"/>
                </a:spcAft>
              </a:pPr>
              <a:t>4</a:t>
            </a:fld>
            <a:endParaRPr lang="en-US">
              <a:cs typeface="Arial" charset="0"/>
            </a:endParaRPr>
          </a:p>
        </p:txBody>
      </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381000" y="381000"/>
            <a:ext cx="7391400" cy="914400"/>
          </a:xfrm>
        </p:spPr>
        <p:txBody>
          <a:bodyPr/>
          <a:lstStyle/>
          <a:p>
            <a:r>
              <a:rPr lang="en-US" smtClean="0"/>
              <a:t>Ability to Execute</a:t>
            </a:r>
            <a:br>
              <a:rPr lang="en-US" smtClean="0"/>
            </a:br>
            <a:r>
              <a:rPr lang="en-US" sz="1100" i="1" smtClean="0"/>
              <a:t>(Tell us about the special attributes your team possesses that will help you succeed.  Exercise: Assume that there are five teams in line behind you with the </a:t>
            </a:r>
            <a:r>
              <a:rPr lang="en-US" sz="1100" i="1" u="sng" smtClean="0"/>
              <a:t>exact same</a:t>
            </a:r>
            <a:r>
              <a:rPr lang="en-US" sz="1100" i="1" smtClean="0"/>
              <a:t> idea, product, service or innovation that your team has .  Now tell us why your team should succeed before the others)</a:t>
            </a:r>
            <a:endParaRPr lang="en-US" i="1" smtClean="0"/>
          </a:p>
        </p:txBody>
      </p:sp>
      <p:sp>
        <p:nvSpPr>
          <p:cNvPr id="28674" name="Content Placeholder 2"/>
          <p:cNvSpPr>
            <a:spLocks noGrp="1"/>
          </p:cNvSpPr>
          <p:nvPr>
            <p:ph idx="1"/>
          </p:nvPr>
        </p:nvSpPr>
        <p:spPr/>
        <p:txBody>
          <a:bodyPr/>
          <a:lstStyle/>
          <a:p>
            <a:r>
              <a:rPr lang="en-US" sz="1600" smtClean="0"/>
              <a:t>Vik Venkatraman is a management consultant and entrepreneur with past experience launching a consumer product as well as experience assembling and repairing global extended supply chains. He can source anything, design cool products, and understands customer needs.</a:t>
            </a:r>
          </a:p>
          <a:p>
            <a:r>
              <a:rPr lang="en-US" sz="1600" smtClean="0"/>
              <a:t>Dave Whittemore is a product manager with experience from multiple startups that required building robust communities, developing and managing web-products, and raising significant capital.</a:t>
            </a:r>
          </a:p>
          <a:p>
            <a:r>
              <a:rPr lang="en-US" sz="1600" smtClean="0"/>
              <a:t>Pala Venkatraman is a veteran coder with decades of back-end development experience and a depth of knowledge and contacts. He is also Vik’s father.</a:t>
            </a:r>
          </a:p>
          <a:p>
            <a:r>
              <a:rPr lang="en-US" sz="1600" smtClean="0"/>
              <a:t>The advisory board currently includes: the president of DKNY Jeans International, the Director of production at CFL (a global apparel production firm), and the style editor for Surface Magazine (and ex-style editor of GQ)</a:t>
            </a:r>
          </a:p>
          <a:p>
            <a:r>
              <a:rPr lang="en-US" sz="1600" smtClean="0"/>
              <a:t>The team is young enough to be bold, experienced enough to be operative, and connected enough to make it happen.</a:t>
            </a:r>
          </a:p>
        </p:txBody>
      </p:sp>
      <p:sp>
        <p:nvSpPr>
          <p:cNvPr id="28675" name="Slide Number Placeholder 3"/>
          <p:cNvSpPr>
            <a:spLocks noGrp="1"/>
          </p:cNvSpPr>
          <p:nvPr>
            <p:ph type="sldNum" sz="quarter" idx="10"/>
          </p:nvPr>
        </p:nvSpPr>
        <p:spPr bwMode="auto">
          <a:noFill/>
          <a:ln>
            <a:miter lim="800000"/>
            <a:headEnd/>
            <a:tailEnd/>
          </a:ln>
        </p:spPr>
        <p:txBody>
          <a:bodyPr vert="horz" wrap="square" lIns="91440" tIns="45720" rIns="91440" bIns="45720" numCol="1" anchorCtr="0" compatLnSpc="1">
            <a:prstTxWarp prst="textNoShape">
              <a:avLst/>
            </a:prstTxWarp>
          </a:bodyPr>
          <a:lstStyle/>
          <a:p>
            <a:pPr fontAlgn="base">
              <a:spcBef>
                <a:spcPct val="0"/>
              </a:spcBef>
              <a:spcAft>
                <a:spcPct val="0"/>
              </a:spcAft>
            </a:pPr>
            <a:fld id="{5F24D6CB-E1B5-4A94-B69D-1C34256E28CD}" type="slidenum">
              <a:rPr lang="en-US">
                <a:cs typeface="Arial" charset="0"/>
              </a:rPr>
              <a:pPr fontAlgn="base">
                <a:spcBef>
                  <a:spcPct val="0"/>
                </a:spcBef>
                <a:spcAft>
                  <a:spcPct val="0"/>
                </a:spcAft>
              </a:pPr>
              <a:t>5</a:t>
            </a:fld>
            <a:endParaRPr lang="en-US">
              <a:cs typeface="Arial" charset="0"/>
            </a:endParaRPr>
          </a:p>
        </p:txBody>
      </p:sp>
    </p:spTree>
  </p:cSld>
  <p:clrMapOvr>
    <a:masterClrMapping/>
  </p:clrMapOvr>
  <p:transition spd="slow">
    <p:fade/>
  </p:transition>
</p:sld>
</file>

<file path=ppt/theme/theme1.xml><?xml version="1.0" encoding="utf-8"?>
<a:theme xmlns:a="http://schemas.openxmlformats.org/drawingml/2006/main" name="Advantage">
  <a:themeElements>
    <a:clrScheme name="Metal">
      <a:dk1>
        <a:sysClr val="windowText" lastClr="000000"/>
      </a:dk1>
      <a:lt1>
        <a:sysClr val="window" lastClr="FFFFFF"/>
      </a:lt1>
      <a:dk2>
        <a:srgbClr val="32363B"/>
      </a:dk2>
      <a:lt2>
        <a:srgbClr val="CACFD3"/>
      </a:lt2>
      <a:accent1>
        <a:srgbClr val="6283AD"/>
      </a:accent1>
      <a:accent2>
        <a:srgbClr val="324966"/>
      </a:accent2>
      <a:accent3>
        <a:srgbClr val="5B9EA4"/>
      </a:accent3>
      <a:accent4>
        <a:srgbClr val="1D5B57"/>
      </a:accent4>
      <a:accent5>
        <a:srgbClr val="1B4430"/>
      </a:accent5>
      <a:accent6>
        <a:srgbClr val="2F3C35"/>
      </a:accent6>
      <a:hlink>
        <a:srgbClr val="ED7307"/>
      </a:hlink>
      <a:folHlink>
        <a:srgbClr val="6D6F7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3565</TotalTime>
  <Words>598</Words>
  <Application>Microsoft Office PowerPoint</Application>
  <PresentationFormat>On-screen Show (4:3)</PresentationFormat>
  <Paragraphs>28</Paragraphs>
  <Slides>5</Slides>
  <Notes>2</Notes>
  <HiddenSlides>0</HiddenSlides>
  <MMClips>0</MMClips>
  <ScaleCrop>false</ScaleCrop>
  <HeadingPairs>
    <vt:vector size="6" baseType="variant">
      <vt:variant>
        <vt:lpstr>Fonts Used</vt:lpstr>
      </vt:variant>
      <vt:variant>
        <vt:i4>3</vt:i4>
      </vt:variant>
      <vt:variant>
        <vt:lpstr>Design Template</vt:lpstr>
      </vt:variant>
      <vt:variant>
        <vt:i4>19</vt:i4>
      </vt:variant>
      <vt:variant>
        <vt:lpstr>Slide Titles</vt:lpstr>
      </vt:variant>
      <vt:variant>
        <vt:i4>5</vt:i4>
      </vt:variant>
    </vt:vector>
  </HeadingPairs>
  <TitlesOfParts>
    <vt:vector size="27" baseType="lpstr">
      <vt:lpstr>Calibri</vt:lpstr>
      <vt:lpstr>Arial</vt:lpstr>
      <vt:lpstr>Wingdings</vt:lpstr>
      <vt:lpstr>Advantage</vt:lpstr>
      <vt:lpstr>Advantage</vt:lpstr>
      <vt:lpstr>Advantage</vt:lpstr>
      <vt:lpstr>Advantage</vt:lpstr>
      <vt:lpstr>Advantage</vt:lpstr>
      <vt:lpstr>Advantage</vt:lpstr>
      <vt:lpstr>Advantage</vt:lpstr>
      <vt:lpstr>Advantage</vt:lpstr>
      <vt:lpstr>Advantage</vt:lpstr>
      <vt:lpstr>Advantage</vt:lpstr>
      <vt:lpstr>Advantage</vt:lpstr>
      <vt:lpstr>Advantage</vt:lpstr>
      <vt:lpstr>Advantage</vt:lpstr>
      <vt:lpstr>Advantage</vt:lpstr>
      <vt:lpstr>Advantage</vt:lpstr>
      <vt:lpstr>Advantage</vt:lpstr>
      <vt:lpstr>Advantage</vt:lpstr>
      <vt:lpstr>Advantage</vt:lpstr>
      <vt:lpstr>Advantage</vt:lpstr>
      <vt:lpstr>Entrepreneurship Advisory Board Mentorship Program  Introductory Venture Summary </vt:lpstr>
      <vt:lpstr>End User Benefit (To ensure that you are offering a product or service that people will want, take yourself out of your “CEO” role and put yourself in your customers’ shoes.  Name your target audiences and tell us what they get out of your product or service)</vt:lpstr>
      <vt:lpstr>Competitive Landscape (To help us understand the context in which your product or service will be offered, give us a very brief description of the competition.  Please list indirect competition if appropriate)</vt:lpstr>
      <vt:lpstr>Revenue Stream (Please tell us how your business makes money.  If there are multiple revenue streams, please list them.  If yours is a non-profit or non-revenue generating operation, tell us how it will sustain itself)</vt:lpstr>
      <vt:lpstr>Ability to Execute (Tell us about the special attributes your team possesses that will help you succeed.  Exercise: Assume that there are five teams in line behind you with the exact same idea, product, service or innovation that your team has .  Now tell us why your team should succeed before the others)</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Tim Cross</dc:creator>
  <cp:lastModifiedBy>Vik Venkatraman</cp:lastModifiedBy>
  <cp:revision>183</cp:revision>
  <cp:lastPrinted>2010-09-23T10:40:12Z</cp:lastPrinted>
  <dcterms:created xsi:type="dcterms:W3CDTF">2011-01-28T17:20:50Z</dcterms:created>
  <dcterms:modified xsi:type="dcterms:W3CDTF">2011-02-02T04:07:19Z</dcterms:modified>
</cp:coreProperties>
</file>